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46"/>
  </p:notesMasterIdLst>
  <p:sldIdLst>
    <p:sldId id="256" r:id="rId3"/>
    <p:sldId id="274" r:id="rId4"/>
    <p:sldId id="273" r:id="rId5"/>
    <p:sldId id="276" r:id="rId6"/>
    <p:sldId id="1061" r:id="rId7"/>
    <p:sldId id="1062" r:id="rId8"/>
    <p:sldId id="1049" r:id="rId9"/>
    <p:sldId id="1055" r:id="rId10"/>
    <p:sldId id="1056" r:id="rId11"/>
    <p:sldId id="1051" r:id="rId12"/>
    <p:sldId id="1059" r:id="rId13"/>
    <p:sldId id="1057" r:id="rId14"/>
    <p:sldId id="1060" r:id="rId15"/>
    <p:sldId id="1064" r:id="rId16"/>
    <p:sldId id="1063" r:id="rId17"/>
    <p:sldId id="275" r:id="rId18"/>
    <p:sldId id="1065" r:id="rId19"/>
    <p:sldId id="1050" r:id="rId20"/>
    <p:sldId id="1066" r:id="rId21"/>
    <p:sldId id="1067" r:id="rId22"/>
    <p:sldId id="1068" r:id="rId23"/>
    <p:sldId id="1069" r:id="rId24"/>
    <p:sldId id="1058" r:id="rId25"/>
    <p:sldId id="1070" r:id="rId26"/>
    <p:sldId id="1071" r:id="rId27"/>
    <p:sldId id="1072" r:id="rId28"/>
    <p:sldId id="1073" r:id="rId29"/>
    <p:sldId id="257" r:id="rId30"/>
    <p:sldId id="258" r:id="rId31"/>
    <p:sldId id="259" r:id="rId32"/>
    <p:sldId id="260" r:id="rId33"/>
    <p:sldId id="261" r:id="rId34"/>
    <p:sldId id="262" r:id="rId35"/>
    <p:sldId id="263" r:id="rId36"/>
    <p:sldId id="264" r:id="rId37"/>
    <p:sldId id="265" r:id="rId38"/>
    <p:sldId id="266" r:id="rId39"/>
    <p:sldId id="267" r:id="rId40"/>
    <p:sldId id="268" r:id="rId41"/>
    <p:sldId id="269" r:id="rId42"/>
    <p:sldId id="270" r:id="rId43"/>
    <p:sldId id="271" r:id="rId44"/>
    <p:sldId id="272" r:id="rId4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749" autoAdjust="0"/>
    <p:restoredTop sz="94660"/>
  </p:normalViewPr>
  <p:slideViewPr>
    <p:cSldViewPr snapToGrid="0">
      <p:cViewPr>
        <p:scale>
          <a:sx n="100" d="100"/>
          <a:sy n="100" d="100"/>
        </p:scale>
        <p:origin x="-300" y="-5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\Desktop\&#45936;&#51060;&#53552;&#47112;&#51060;&#50500;&#50883;BETA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\Desktop\&#45936;&#51060;&#53552;&#47112;&#51060;&#50500;&#50883;BETA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7.7208666507112514E-2"/>
          <c:y val="5.453370462055062E-2"/>
          <c:w val="0.89359083560036079"/>
          <c:h val="0.85003231229348575"/>
        </c:manualLayout>
      </c:layout>
      <c:lineChart>
        <c:grouping val="standard"/>
        <c:varyColors val="0"/>
        <c:ser>
          <c:idx val="1"/>
          <c:order val="0"/>
          <c:tx>
            <c:strRef>
              <c:f>더미데이터!$N$3</c:f>
              <c:strCache>
                <c:ptCount val="1"/>
                <c:pt idx="0">
                  <c:v>시청자 수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더미데이터!$N$4:$N$103</c:f>
              <c:numCache>
                <c:formatCode>General</c:formatCode>
                <c:ptCount val="100"/>
                <c:pt idx="0">
                  <c:v>105</c:v>
                </c:pt>
                <c:pt idx="1">
                  <c:v>287</c:v>
                </c:pt>
                <c:pt idx="2">
                  <c:v>208</c:v>
                </c:pt>
                <c:pt idx="3">
                  <c:v>345</c:v>
                </c:pt>
                <c:pt idx="4">
                  <c:v>242</c:v>
                </c:pt>
                <c:pt idx="5">
                  <c:v>290</c:v>
                </c:pt>
                <c:pt idx="6">
                  <c:v>105</c:v>
                </c:pt>
                <c:pt idx="7">
                  <c:v>379</c:v>
                </c:pt>
                <c:pt idx="8">
                  <c:v>389</c:v>
                </c:pt>
                <c:pt idx="9">
                  <c:v>363</c:v>
                </c:pt>
                <c:pt idx="10">
                  <c:v>175</c:v>
                </c:pt>
                <c:pt idx="11">
                  <c:v>202</c:v>
                </c:pt>
                <c:pt idx="12">
                  <c:v>384</c:v>
                </c:pt>
                <c:pt idx="13">
                  <c:v>393</c:v>
                </c:pt>
                <c:pt idx="14">
                  <c:v>298</c:v>
                </c:pt>
                <c:pt idx="15">
                  <c:v>102</c:v>
                </c:pt>
                <c:pt idx="16">
                  <c:v>204</c:v>
                </c:pt>
                <c:pt idx="17">
                  <c:v>216</c:v>
                </c:pt>
                <c:pt idx="18">
                  <c:v>185</c:v>
                </c:pt>
                <c:pt idx="19">
                  <c:v>305</c:v>
                </c:pt>
                <c:pt idx="20">
                  <c:v>135</c:v>
                </c:pt>
                <c:pt idx="21">
                  <c:v>334</c:v>
                </c:pt>
                <c:pt idx="22">
                  <c:v>310</c:v>
                </c:pt>
                <c:pt idx="23">
                  <c:v>212</c:v>
                </c:pt>
                <c:pt idx="24">
                  <c:v>394</c:v>
                </c:pt>
                <c:pt idx="25">
                  <c:v>333</c:v>
                </c:pt>
                <c:pt idx="26">
                  <c:v>262</c:v>
                </c:pt>
                <c:pt idx="27">
                  <c:v>140</c:v>
                </c:pt>
                <c:pt idx="28">
                  <c:v>350</c:v>
                </c:pt>
                <c:pt idx="29">
                  <c:v>159</c:v>
                </c:pt>
                <c:pt idx="30">
                  <c:v>589</c:v>
                </c:pt>
                <c:pt idx="31">
                  <c:v>401</c:v>
                </c:pt>
                <c:pt idx="32">
                  <c:v>362</c:v>
                </c:pt>
                <c:pt idx="33">
                  <c:v>349</c:v>
                </c:pt>
                <c:pt idx="34">
                  <c:v>659</c:v>
                </c:pt>
                <c:pt idx="35">
                  <c:v>460</c:v>
                </c:pt>
                <c:pt idx="36">
                  <c:v>496</c:v>
                </c:pt>
                <c:pt idx="37">
                  <c:v>201</c:v>
                </c:pt>
                <c:pt idx="38">
                  <c:v>619</c:v>
                </c:pt>
                <c:pt idx="39">
                  <c:v>685</c:v>
                </c:pt>
                <c:pt idx="40">
                  <c:v>201</c:v>
                </c:pt>
                <c:pt idx="41">
                  <c:v>548</c:v>
                </c:pt>
                <c:pt idx="42">
                  <c:v>520</c:v>
                </c:pt>
                <c:pt idx="43">
                  <c:v>694</c:v>
                </c:pt>
                <c:pt idx="44">
                  <c:v>544</c:v>
                </c:pt>
                <c:pt idx="45">
                  <c:v>694</c:v>
                </c:pt>
                <c:pt idx="46">
                  <c:v>208</c:v>
                </c:pt>
                <c:pt idx="47">
                  <c:v>374</c:v>
                </c:pt>
                <c:pt idx="48">
                  <c:v>556</c:v>
                </c:pt>
                <c:pt idx="49">
                  <c:v>449</c:v>
                </c:pt>
                <c:pt idx="50">
                  <c:v>762</c:v>
                </c:pt>
                <c:pt idx="51">
                  <c:v>497</c:v>
                </c:pt>
                <c:pt idx="52">
                  <c:v>416</c:v>
                </c:pt>
                <c:pt idx="53">
                  <c:v>282</c:v>
                </c:pt>
                <c:pt idx="54">
                  <c:v>732</c:v>
                </c:pt>
                <c:pt idx="55">
                  <c:v>425</c:v>
                </c:pt>
                <c:pt idx="56">
                  <c:v>582</c:v>
                </c:pt>
                <c:pt idx="57">
                  <c:v>304</c:v>
                </c:pt>
                <c:pt idx="58">
                  <c:v>215</c:v>
                </c:pt>
                <c:pt idx="59">
                  <c:v>620</c:v>
                </c:pt>
                <c:pt idx="60">
                  <c:v>453</c:v>
                </c:pt>
                <c:pt idx="61">
                  <c:v>467</c:v>
                </c:pt>
                <c:pt idx="62">
                  <c:v>490</c:v>
                </c:pt>
                <c:pt idx="63">
                  <c:v>403</c:v>
                </c:pt>
                <c:pt idx="64">
                  <c:v>264</c:v>
                </c:pt>
                <c:pt idx="65">
                  <c:v>315</c:v>
                </c:pt>
                <c:pt idx="66">
                  <c:v>314</c:v>
                </c:pt>
                <c:pt idx="67">
                  <c:v>339</c:v>
                </c:pt>
                <c:pt idx="68">
                  <c:v>422</c:v>
                </c:pt>
                <c:pt idx="69">
                  <c:v>762</c:v>
                </c:pt>
                <c:pt idx="70">
                  <c:v>426</c:v>
                </c:pt>
                <c:pt idx="71">
                  <c:v>303</c:v>
                </c:pt>
                <c:pt idx="72">
                  <c:v>188</c:v>
                </c:pt>
                <c:pt idx="73">
                  <c:v>307</c:v>
                </c:pt>
                <c:pt idx="74">
                  <c:v>212</c:v>
                </c:pt>
                <c:pt idx="75">
                  <c:v>216</c:v>
                </c:pt>
                <c:pt idx="76">
                  <c:v>135</c:v>
                </c:pt>
                <c:pt idx="77">
                  <c:v>126</c:v>
                </c:pt>
                <c:pt idx="78">
                  <c:v>341</c:v>
                </c:pt>
                <c:pt idx="79">
                  <c:v>204</c:v>
                </c:pt>
                <c:pt idx="80">
                  <c:v>379</c:v>
                </c:pt>
                <c:pt idx="81">
                  <c:v>283</c:v>
                </c:pt>
                <c:pt idx="82">
                  <c:v>299</c:v>
                </c:pt>
                <c:pt idx="83">
                  <c:v>177</c:v>
                </c:pt>
                <c:pt idx="84">
                  <c:v>117</c:v>
                </c:pt>
                <c:pt idx="85">
                  <c:v>112</c:v>
                </c:pt>
                <c:pt idx="86">
                  <c:v>222</c:v>
                </c:pt>
                <c:pt idx="87">
                  <c:v>326</c:v>
                </c:pt>
                <c:pt idx="88">
                  <c:v>113</c:v>
                </c:pt>
                <c:pt idx="89">
                  <c:v>301</c:v>
                </c:pt>
                <c:pt idx="90">
                  <c:v>272</c:v>
                </c:pt>
                <c:pt idx="91">
                  <c:v>304</c:v>
                </c:pt>
                <c:pt idx="92">
                  <c:v>307</c:v>
                </c:pt>
                <c:pt idx="93">
                  <c:v>107</c:v>
                </c:pt>
                <c:pt idx="94">
                  <c:v>306</c:v>
                </c:pt>
                <c:pt idx="95">
                  <c:v>349</c:v>
                </c:pt>
                <c:pt idx="96">
                  <c:v>241</c:v>
                </c:pt>
                <c:pt idx="97">
                  <c:v>105</c:v>
                </c:pt>
                <c:pt idx="98">
                  <c:v>178</c:v>
                </c:pt>
                <c:pt idx="99">
                  <c:v>189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6184-461E-B76C-0C37EEA88F9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05865528"/>
        <c:axId val="505868808"/>
      </c:lineChart>
      <c:catAx>
        <c:axId val="505865528"/>
        <c:scaling>
          <c:orientation val="minMax"/>
        </c:scaling>
        <c:delete val="1"/>
        <c:axPos val="b"/>
        <c:majorTickMark val="none"/>
        <c:minorTickMark val="none"/>
        <c:tickLblPos val="nextTo"/>
        <c:crossAx val="505868808"/>
        <c:crosses val="autoZero"/>
        <c:auto val="1"/>
        <c:lblAlgn val="ctr"/>
        <c:lblOffset val="100"/>
        <c:noMultiLvlLbl val="0"/>
      </c:catAx>
      <c:valAx>
        <c:axId val="5058688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0586552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/>
              <a:t>일별 수익 </a:t>
            </a:r>
            <a:r>
              <a:rPr lang="en-US" altLang="ko-KR"/>
              <a:t>/</a:t>
            </a:r>
            <a:r>
              <a:rPr lang="en-US" altLang="ko-KR" baseline="0"/>
              <a:t> </a:t>
            </a:r>
            <a:r>
              <a:rPr lang="ko-KR" altLang="en-US" baseline="0"/>
              <a:t>주간수익</a:t>
            </a:r>
            <a:r>
              <a:rPr lang="en-US" altLang="ko-KR" baseline="0"/>
              <a:t>/ </a:t>
            </a:r>
            <a:r>
              <a:rPr lang="ko-KR" altLang="en-US" baseline="0"/>
              <a:t>월간 수익 등등</a:t>
            </a:r>
            <a:endParaRPr lang="ko-KR" altLang="en-US"/>
          </a:p>
        </c:rich>
      </c:tx>
      <c:layout>
        <c:manualLayout>
          <c:xMode val="edge"/>
          <c:yMode val="edge"/>
          <c:x val="0.19194444444444442"/>
          <c:y val="2.777777777777777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val>
            <c:numRef>
              <c:f>Sheet1!$G$6:$G$11</c:f>
              <c:numCache>
                <c:formatCode>General</c:formatCode>
                <c:ptCount val="6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288-44E4-A836-7F768C8CDF05}"/>
            </c:ext>
          </c:extLst>
        </c:ser>
        <c:ser>
          <c:idx val="1"/>
          <c:order val="1"/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val>
            <c:numRef>
              <c:f>Sheet1!$H$6:$H$11</c:f>
              <c:numCache>
                <c:formatCode>#,##0</c:formatCode>
                <c:ptCount val="6"/>
                <c:pt idx="0">
                  <c:v>1600000</c:v>
                </c:pt>
                <c:pt idx="1">
                  <c:v>3200000</c:v>
                </c:pt>
                <c:pt idx="2">
                  <c:v>2500000</c:v>
                </c:pt>
                <c:pt idx="3">
                  <c:v>2300000</c:v>
                </c:pt>
                <c:pt idx="4">
                  <c:v>3500000</c:v>
                </c:pt>
                <c:pt idx="5">
                  <c:v>4100000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288-44E4-A836-7F768C8CDF0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15593408"/>
        <c:axId val="315593736"/>
      </c:barChart>
      <c:catAx>
        <c:axId val="315593408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315593736"/>
        <c:crosses val="autoZero"/>
        <c:auto val="1"/>
        <c:lblAlgn val="ctr"/>
        <c:lblOffset val="100"/>
        <c:noMultiLvlLbl val="0"/>
      </c:catAx>
      <c:valAx>
        <c:axId val="3155937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3155934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7.7208666507112514E-2"/>
          <c:y val="5.453370462055062E-2"/>
          <c:w val="0.89359083560036079"/>
          <c:h val="0.85003231229348575"/>
        </c:manualLayout>
      </c:layout>
      <c:lineChart>
        <c:grouping val="standard"/>
        <c:varyColors val="0"/>
        <c:ser>
          <c:idx val="1"/>
          <c:order val="0"/>
          <c:tx>
            <c:strRef>
              <c:f>더미데이터!$N$3</c:f>
              <c:strCache>
                <c:ptCount val="1"/>
                <c:pt idx="0">
                  <c:v>시청자 수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더미데이터!$N$4:$N$103</c:f>
              <c:numCache>
                <c:formatCode>General</c:formatCode>
                <c:ptCount val="100"/>
                <c:pt idx="0">
                  <c:v>105</c:v>
                </c:pt>
                <c:pt idx="1">
                  <c:v>287</c:v>
                </c:pt>
                <c:pt idx="2">
                  <c:v>208</c:v>
                </c:pt>
                <c:pt idx="3">
                  <c:v>345</c:v>
                </c:pt>
                <c:pt idx="4">
                  <c:v>242</c:v>
                </c:pt>
                <c:pt idx="5">
                  <c:v>290</c:v>
                </c:pt>
                <c:pt idx="6">
                  <c:v>105</c:v>
                </c:pt>
                <c:pt idx="7">
                  <c:v>379</c:v>
                </c:pt>
                <c:pt idx="8">
                  <c:v>389</c:v>
                </c:pt>
                <c:pt idx="9">
                  <c:v>363</c:v>
                </c:pt>
                <c:pt idx="10">
                  <c:v>175</c:v>
                </c:pt>
                <c:pt idx="11">
                  <c:v>202</c:v>
                </c:pt>
                <c:pt idx="12">
                  <c:v>384</c:v>
                </c:pt>
                <c:pt idx="13">
                  <c:v>393</c:v>
                </c:pt>
                <c:pt idx="14">
                  <c:v>298</c:v>
                </c:pt>
                <c:pt idx="15">
                  <c:v>102</c:v>
                </c:pt>
                <c:pt idx="16">
                  <c:v>204</c:v>
                </c:pt>
                <c:pt idx="17">
                  <c:v>216</c:v>
                </c:pt>
                <c:pt idx="18">
                  <c:v>185</c:v>
                </c:pt>
                <c:pt idx="19">
                  <c:v>305</c:v>
                </c:pt>
                <c:pt idx="20">
                  <c:v>135</c:v>
                </c:pt>
                <c:pt idx="21">
                  <c:v>334</c:v>
                </c:pt>
                <c:pt idx="22">
                  <c:v>310</c:v>
                </c:pt>
                <c:pt idx="23">
                  <c:v>212</c:v>
                </c:pt>
                <c:pt idx="24">
                  <c:v>394</c:v>
                </c:pt>
                <c:pt idx="25">
                  <c:v>333</c:v>
                </c:pt>
                <c:pt idx="26">
                  <c:v>262</c:v>
                </c:pt>
                <c:pt idx="27">
                  <c:v>140</c:v>
                </c:pt>
                <c:pt idx="28">
                  <c:v>350</c:v>
                </c:pt>
                <c:pt idx="29">
                  <c:v>159</c:v>
                </c:pt>
                <c:pt idx="30">
                  <c:v>589</c:v>
                </c:pt>
                <c:pt idx="31">
                  <c:v>401</c:v>
                </c:pt>
                <c:pt idx="32">
                  <c:v>362</c:v>
                </c:pt>
                <c:pt idx="33">
                  <c:v>349</c:v>
                </c:pt>
                <c:pt idx="34">
                  <c:v>659</c:v>
                </c:pt>
                <c:pt idx="35">
                  <c:v>460</c:v>
                </c:pt>
                <c:pt idx="36">
                  <c:v>496</c:v>
                </c:pt>
                <c:pt idx="37">
                  <c:v>201</c:v>
                </c:pt>
                <c:pt idx="38">
                  <c:v>619</c:v>
                </c:pt>
                <c:pt idx="39">
                  <c:v>685</c:v>
                </c:pt>
                <c:pt idx="40">
                  <c:v>201</c:v>
                </c:pt>
                <c:pt idx="41">
                  <c:v>548</c:v>
                </c:pt>
                <c:pt idx="42">
                  <c:v>520</c:v>
                </c:pt>
                <c:pt idx="43">
                  <c:v>694</c:v>
                </c:pt>
                <c:pt idx="44">
                  <c:v>544</c:v>
                </c:pt>
                <c:pt idx="45">
                  <c:v>694</c:v>
                </c:pt>
                <c:pt idx="46">
                  <c:v>208</c:v>
                </c:pt>
                <c:pt idx="47">
                  <c:v>374</c:v>
                </c:pt>
                <c:pt idx="48">
                  <c:v>556</c:v>
                </c:pt>
                <c:pt idx="49">
                  <c:v>449</c:v>
                </c:pt>
                <c:pt idx="50">
                  <c:v>762</c:v>
                </c:pt>
                <c:pt idx="51">
                  <c:v>497</c:v>
                </c:pt>
                <c:pt idx="52">
                  <c:v>416</c:v>
                </c:pt>
                <c:pt idx="53">
                  <c:v>282</c:v>
                </c:pt>
                <c:pt idx="54">
                  <c:v>732</c:v>
                </c:pt>
                <c:pt idx="55">
                  <c:v>425</c:v>
                </c:pt>
                <c:pt idx="56">
                  <c:v>582</c:v>
                </c:pt>
                <c:pt idx="57">
                  <c:v>304</c:v>
                </c:pt>
                <c:pt idx="58">
                  <c:v>215</c:v>
                </c:pt>
                <c:pt idx="59">
                  <c:v>620</c:v>
                </c:pt>
                <c:pt idx="60">
                  <c:v>453</c:v>
                </c:pt>
                <c:pt idx="61">
                  <c:v>467</c:v>
                </c:pt>
                <c:pt idx="62">
                  <c:v>490</c:v>
                </c:pt>
                <c:pt idx="63">
                  <c:v>403</c:v>
                </c:pt>
                <c:pt idx="64">
                  <c:v>264</c:v>
                </c:pt>
                <c:pt idx="65">
                  <c:v>315</c:v>
                </c:pt>
                <c:pt idx="66">
                  <c:v>314</c:v>
                </c:pt>
                <c:pt idx="67">
                  <c:v>339</c:v>
                </c:pt>
                <c:pt idx="68">
                  <c:v>422</c:v>
                </c:pt>
                <c:pt idx="69">
                  <c:v>762</c:v>
                </c:pt>
                <c:pt idx="70">
                  <c:v>426</c:v>
                </c:pt>
                <c:pt idx="71">
                  <c:v>303</c:v>
                </c:pt>
                <c:pt idx="72">
                  <c:v>188</c:v>
                </c:pt>
                <c:pt idx="73">
                  <c:v>307</c:v>
                </c:pt>
                <c:pt idx="74">
                  <c:v>212</c:v>
                </c:pt>
                <c:pt idx="75">
                  <c:v>216</c:v>
                </c:pt>
                <c:pt idx="76">
                  <c:v>135</c:v>
                </c:pt>
                <c:pt idx="77">
                  <c:v>126</c:v>
                </c:pt>
                <c:pt idx="78">
                  <c:v>341</c:v>
                </c:pt>
                <c:pt idx="79">
                  <c:v>204</c:v>
                </c:pt>
                <c:pt idx="80">
                  <c:v>379</c:v>
                </c:pt>
                <c:pt idx="81">
                  <c:v>283</c:v>
                </c:pt>
                <c:pt idx="82">
                  <c:v>299</c:v>
                </c:pt>
                <c:pt idx="83">
                  <c:v>177</c:v>
                </c:pt>
                <c:pt idx="84">
                  <c:v>117</c:v>
                </c:pt>
                <c:pt idx="85">
                  <c:v>112</c:v>
                </c:pt>
                <c:pt idx="86">
                  <c:v>222</c:v>
                </c:pt>
                <c:pt idx="87">
                  <c:v>326</c:v>
                </c:pt>
                <c:pt idx="88">
                  <c:v>113</c:v>
                </c:pt>
                <c:pt idx="89">
                  <c:v>301</c:v>
                </c:pt>
                <c:pt idx="90">
                  <c:v>272</c:v>
                </c:pt>
                <c:pt idx="91">
                  <c:v>304</c:v>
                </c:pt>
                <c:pt idx="92">
                  <c:v>307</c:v>
                </c:pt>
                <c:pt idx="93">
                  <c:v>107</c:v>
                </c:pt>
                <c:pt idx="94">
                  <c:v>306</c:v>
                </c:pt>
                <c:pt idx="95">
                  <c:v>349</c:v>
                </c:pt>
                <c:pt idx="96">
                  <c:v>241</c:v>
                </c:pt>
                <c:pt idx="97">
                  <c:v>105</c:v>
                </c:pt>
                <c:pt idx="98">
                  <c:v>178</c:v>
                </c:pt>
                <c:pt idx="99">
                  <c:v>189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6184-461E-B76C-0C37EEA88F9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05865528"/>
        <c:axId val="505868808"/>
      </c:lineChart>
      <c:catAx>
        <c:axId val="505865528"/>
        <c:scaling>
          <c:orientation val="minMax"/>
        </c:scaling>
        <c:delete val="1"/>
        <c:axPos val="b"/>
        <c:majorTickMark val="none"/>
        <c:minorTickMark val="none"/>
        <c:tickLblPos val="nextTo"/>
        <c:crossAx val="505868808"/>
        <c:crosses val="autoZero"/>
        <c:auto val="1"/>
        <c:lblAlgn val="ctr"/>
        <c:lblOffset val="100"/>
        <c:noMultiLvlLbl val="0"/>
      </c:catAx>
      <c:valAx>
        <c:axId val="5058688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0586552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31817B-BA9C-43E1-91A9-B891655477FD}" type="datetimeFigureOut">
              <a:rPr lang="ko-KR" altLang="en-US" smtClean="0"/>
              <a:t>2019-01-21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50F3B9-9BDC-4FEB-BBC4-5B2585B94C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42112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56CAA5A4-1F36-4995-8E4B-53210744D2F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3" name="Rectangle 3">
            <a:extLst>
              <a:ext uri="{FF2B5EF4-FFF2-40B4-BE49-F238E27FC236}">
                <a16:creationId xmlns:a16="http://schemas.microsoft.com/office/drawing/2014/main" id="{079D31BA-139D-4D0A-BC5F-5FD16E33DB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684B051A-E0C3-4D9F-97EF-DA0DD7C60D5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59" name="Rectangle 3">
            <a:extLst>
              <a:ext uri="{FF2B5EF4-FFF2-40B4-BE49-F238E27FC236}">
                <a16:creationId xmlns:a16="http://schemas.microsoft.com/office/drawing/2014/main" id="{AD8745C5-EF39-4CFB-90CA-83E5E9A84BA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A58E0314-909A-4A8F-A282-D4F064D5E52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3" name="Rectangle 3">
            <a:extLst>
              <a:ext uri="{FF2B5EF4-FFF2-40B4-BE49-F238E27FC236}">
                <a16:creationId xmlns:a16="http://schemas.microsoft.com/office/drawing/2014/main" id="{347F5406-1977-432B-A429-6084C3BBC8E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BB43F947-8964-4CEB-96A1-E97D6B312A1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3" name="Rectangle 3">
            <a:extLst>
              <a:ext uri="{FF2B5EF4-FFF2-40B4-BE49-F238E27FC236}">
                <a16:creationId xmlns:a16="http://schemas.microsoft.com/office/drawing/2014/main" id="{15CFE3E5-9FE9-4FC4-9A95-DC261EABC1F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B1C63C24-9FF9-4F46-8C15-F246D3286BD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2DE5B07B-2E72-450D-A95B-9B3C381BCFE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>
            <a:extLst>
              <a:ext uri="{FF2B5EF4-FFF2-40B4-BE49-F238E27FC236}">
                <a16:creationId xmlns:a16="http://schemas.microsoft.com/office/drawing/2014/main" id="{0CD8DD11-D6E2-478E-BC47-192630DAD0C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9" name="Rectangle 3">
            <a:extLst>
              <a:ext uri="{FF2B5EF4-FFF2-40B4-BE49-F238E27FC236}">
                <a16:creationId xmlns:a16="http://schemas.microsoft.com/office/drawing/2014/main" id="{35998CAD-D0D8-4CB5-820F-6CCE9B881F2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:a16="http://schemas.microsoft.com/office/drawing/2014/main" id="{D9A2CD74-0017-4204-99EE-066726D2D99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7" name="Rectangle 3">
            <a:extLst>
              <a:ext uri="{FF2B5EF4-FFF2-40B4-BE49-F238E27FC236}">
                <a16:creationId xmlns:a16="http://schemas.microsoft.com/office/drawing/2014/main" id="{06E17878-E594-4814-A974-608431DF580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>
            <a:extLst>
              <a:ext uri="{FF2B5EF4-FFF2-40B4-BE49-F238E27FC236}">
                <a16:creationId xmlns:a16="http://schemas.microsoft.com/office/drawing/2014/main" id="{3D888A4C-EB8B-463E-9D5D-0BC723E5153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5" name="Rectangle 3">
            <a:extLst>
              <a:ext uri="{FF2B5EF4-FFF2-40B4-BE49-F238E27FC236}">
                <a16:creationId xmlns:a16="http://schemas.microsoft.com/office/drawing/2014/main" id="{61EF35CA-2226-48BD-A98C-FA306A0B718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>
            <a:extLst>
              <a:ext uri="{FF2B5EF4-FFF2-40B4-BE49-F238E27FC236}">
                <a16:creationId xmlns:a16="http://schemas.microsoft.com/office/drawing/2014/main" id="{932F4D41-4AEB-4287-9F4A-B0DB73709EE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3" name="Rectangle 3">
            <a:extLst>
              <a:ext uri="{FF2B5EF4-FFF2-40B4-BE49-F238E27FC236}">
                <a16:creationId xmlns:a16="http://schemas.microsoft.com/office/drawing/2014/main" id="{589943B3-352D-4F92-885B-33D5F2EC5DD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>
            <a:extLst>
              <a:ext uri="{FF2B5EF4-FFF2-40B4-BE49-F238E27FC236}">
                <a16:creationId xmlns:a16="http://schemas.microsoft.com/office/drawing/2014/main" id="{B7230A36-BBD1-4354-83D8-1D4A1CD8E16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1" name="Rectangle 3">
            <a:extLst>
              <a:ext uri="{FF2B5EF4-FFF2-40B4-BE49-F238E27FC236}">
                <a16:creationId xmlns:a16="http://schemas.microsoft.com/office/drawing/2014/main" id="{313A202A-4530-4618-94F1-1384B4B434F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2A5CE7C5-BBB8-4F7F-A54B-59CA0872C58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59" name="Rectangle 3">
            <a:extLst>
              <a:ext uri="{FF2B5EF4-FFF2-40B4-BE49-F238E27FC236}">
                <a16:creationId xmlns:a16="http://schemas.microsoft.com/office/drawing/2014/main" id="{3CC1140E-F591-41E3-8B44-52B30C0B598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DE928D71-E0D3-467D-9907-029F4BD2926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49C10ADA-4FFA-4773-9BE5-CBD139E3710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id="{6F67DDC4-C011-4A4F-8AC5-3C9D52CC23E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7" name="Rectangle 3">
            <a:extLst>
              <a:ext uri="{FF2B5EF4-FFF2-40B4-BE49-F238E27FC236}">
                <a16:creationId xmlns:a16="http://schemas.microsoft.com/office/drawing/2014/main" id="{6B2ACB8E-48ED-40CC-91D5-5B365307C09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>
            <a:extLst>
              <a:ext uri="{FF2B5EF4-FFF2-40B4-BE49-F238E27FC236}">
                <a16:creationId xmlns:a16="http://schemas.microsoft.com/office/drawing/2014/main" id="{550150E1-826E-4874-BBD7-C7D5D9D0E2D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5" name="Rectangle 3">
            <a:extLst>
              <a:ext uri="{FF2B5EF4-FFF2-40B4-BE49-F238E27FC236}">
                <a16:creationId xmlns:a16="http://schemas.microsoft.com/office/drawing/2014/main" id="{808CB6EE-E66A-463D-8188-2D51BB2ACB5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BED4F868-20F5-480F-A6BC-A7713B96261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3" name="Rectangle 3">
            <a:extLst>
              <a:ext uri="{FF2B5EF4-FFF2-40B4-BE49-F238E27FC236}">
                <a16:creationId xmlns:a16="http://schemas.microsoft.com/office/drawing/2014/main" id="{7154E80F-B4F9-4E64-8443-0086D1166B8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>
            <a:extLst>
              <a:ext uri="{FF2B5EF4-FFF2-40B4-BE49-F238E27FC236}">
                <a16:creationId xmlns:a16="http://schemas.microsoft.com/office/drawing/2014/main" id="{A3DF024E-4369-40D4-8CB7-9C64E3BE36D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9" name="Rectangle 3">
            <a:extLst>
              <a:ext uri="{FF2B5EF4-FFF2-40B4-BE49-F238E27FC236}">
                <a16:creationId xmlns:a16="http://schemas.microsoft.com/office/drawing/2014/main" id="{1DDF3D1C-B77B-4075-B0E0-94D9A77BAAA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:a16="http://schemas.microsoft.com/office/drawing/2014/main" id="{1DADB393-3E2D-4E72-85C2-7AA62D52622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7" name="Rectangle 3">
            <a:extLst>
              <a:ext uri="{FF2B5EF4-FFF2-40B4-BE49-F238E27FC236}">
                <a16:creationId xmlns:a16="http://schemas.microsoft.com/office/drawing/2014/main" id="{9DD3D9AF-8D67-4B4A-9E19-EA905993CB0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>
            <a:extLst>
              <a:ext uri="{FF2B5EF4-FFF2-40B4-BE49-F238E27FC236}">
                <a16:creationId xmlns:a16="http://schemas.microsoft.com/office/drawing/2014/main" id="{AA5279F4-6564-4100-9C9B-6817730C2A9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5" name="Rectangle 3">
            <a:extLst>
              <a:ext uri="{FF2B5EF4-FFF2-40B4-BE49-F238E27FC236}">
                <a16:creationId xmlns:a16="http://schemas.microsoft.com/office/drawing/2014/main" id="{2B905F17-31C7-4CAF-9D9C-B53B9C324D8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>
            <a:extLst>
              <a:ext uri="{FF2B5EF4-FFF2-40B4-BE49-F238E27FC236}">
                <a16:creationId xmlns:a16="http://schemas.microsoft.com/office/drawing/2014/main" id="{A8CE1BCC-2507-453E-999E-2313C4F8451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3" name="Rectangle 3">
            <a:extLst>
              <a:ext uri="{FF2B5EF4-FFF2-40B4-BE49-F238E27FC236}">
                <a16:creationId xmlns:a16="http://schemas.microsoft.com/office/drawing/2014/main" id="{8EB17832-95A2-4A91-BE44-8D26B76CB4D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>
            <a:extLst>
              <a:ext uri="{FF2B5EF4-FFF2-40B4-BE49-F238E27FC236}">
                <a16:creationId xmlns:a16="http://schemas.microsoft.com/office/drawing/2014/main" id="{50824C0A-B79E-47C2-A175-D006346C264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1" name="Rectangle 3">
            <a:extLst>
              <a:ext uri="{FF2B5EF4-FFF2-40B4-BE49-F238E27FC236}">
                <a16:creationId xmlns:a16="http://schemas.microsoft.com/office/drawing/2014/main" id="{2A3D7F50-6643-40CB-82DE-0AA5CC08A8B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id="{6C10B1F4-2FAE-4400-8EAC-4EE08E6214B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7" name="Rectangle 3">
            <a:extLst>
              <a:ext uri="{FF2B5EF4-FFF2-40B4-BE49-F238E27FC236}">
                <a16:creationId xmlns:a16="http://schemas.microsoft.com/office/drawing/2014/main" id="{382E84E1-C377-4576-869F-452BDED09E7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>
            <a:extLst>
              <a:ext uri="{FF2B5EF4-FFF2-40B4-BE49-F238E27FC236}">
                <a16:creationId xmlns:a16="http://schemas.microsoft.com/office/drawing/2014/main" id="{0C42A090-E189-406B-AD61-453B1850A45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5" name="Rectangle 3">
            <a:extLst>
              <a:ext uri="{FF2B5EF4-FFF2-40B4-BE49-F238E27FC236}">
                <a16:creationId xmlns:a16="http://schemas.microsoft.com/office/drawing/2014/main" id="{64A20A4B-A5E9-494A-A730-66C18313990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0B7B7E-9B97-4D7D-B7F2-F25039C457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8D84E88-C7F6-43E5-A375-42BFEFF907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BF0DD5D-65F3-4E41-A0FE-56964B0524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C136C-C0C5-420D-AC9A-7D41E5E74541}" type="datetimeFigureOut">
              <a:rPr lang="ko-KR" altLang="en-US" smtClean="0"/>
              <a:t>2019-01-21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3BA8E14-32A5-4D6F-A4E6-C124216DC5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59787DB-7881-4858-9CCC-4D94BB2F66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E41343-EA5E-477B-8D92-78C6A93325A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182204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8D2723-E617-4045-A554-BAA1FBD980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B145DAB-F89C-44BA-BE14-00276F8166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E7FFF33-0B2E-4834-B103-73FFFBF3AC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C136C-C0C5-420D-AC9A-7D41E5E74541}" type="datetimeFigureOut">
              <a:rPr lang="ko-KR" altLang="en-US" smtClean="0"/>
              <a:t>2019-01-21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E8EE9F6-86FB-4DD0-BADC-1518F1563A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54C0480-71D3-429F-AAED-E752313110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E41343-EA5E-477B-8D92-78C6A93325A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691009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02A7538-1A18-45DE-99DF-2B124329F9A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287EE95-B76B-4E14-A5EC-0CE1944F1C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8F1451E-B15E-47DD-9959-8774AB0BE8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C136C-C0C5-420D-AC9A-7D41E5E74541}" type="datetimeFigureOut">
              <a:rPr lang="ko-KR" altLang="en-US" smtClean="0"/>
              <a:t>2019-01-21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84812E1-5DAD-46C0-8667-6B273351FF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AF90CEC-C7BE-4805-81CA-C1E82EE5D7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E41343-EA5E-477B-8D92-78C6A93325A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493650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Rectangle 148">
            <a:extLst>
              <a:ext uri="{FF2B5EF4-FFF2-40B4-BE49-F238E27FC236}">
                <a16:creationId xmlns:a16="http://schemas.microsoft.com/office/drawing/2014/main" id="{EDCEC57B-C872-46E3-8626-B76CBDAE383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D0D9E86-8729-4DF8-85C4-950827BF8C95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677407795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148">
            <a:extLst>
              <a:ext uri="{FF2B5EF4-FFF2-40B4-BE49-F238E27FC236}">
                <a16:creationId xmlns:a16="http://schemas.microsoft.com/office/drawing/2014/main" id="{679812DC-F485-4725-AA1F-41F9AD509D6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D392E69-FC63-4DC2-AD0B-C19F942345EF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168609344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247" y="4406901"/>
            <a:ext cx="103632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247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Rectangle 148">
            <a:extLst>
              <a:ext uri="{FF2B5EF4-FFF2-40B4-BE49-F238E27FC236}">
                <a16:creationId xmlns:a16="http://schemas.microsoft.com/office/drawing/2014/main" id="{140E3CF5-1CAA-471F-B70E-B60E455011CC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C581698-4CF1-418D-B32A-80D9C3F09107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948361317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92615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89785" y="1600201"/>
            <a:ext cx="5392615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Rectangle 148">
            <a:extLst>
              <a:ext uri="{FF2B5EF4-FFF2-40B4-BE49-F238E27FC236}">
                <a16:creationId xmlns:a16="http://schemas.microsoft.com/office/drawing/2014/main" id="{C49259D9-B0AA-4D5C-886A-FC81B5BBBF1D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CF78EBB-C180-4FA0-AD82-BEE66184757A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497866850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754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754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693" y="1535113"/>
            <a:ext cx="538870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693" y="2174875"/>
            <a:ext cx="538870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Rectangle 148">
            <a:extLst>
              <a:ext uri="{FF2B5EF4-FFF2-40B4-BE49-F238E27FC236}">
                <a16:creationId xmlns:a16="http://schemas.microsoft.com/office/drawing/2014/main" id="{D9016EF3-F42B-40BF-B493-83664457D6CE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8F3AC61-274B-47E0-A95F-92AB0E1B3181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59847550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Rectangle 148">
            <a:extLst>
              <a:ext uri="{FF2B5EF4-FFF2-40B4-BE49-F238E27FC236}">
                <a16:creationId xmlns:a16="http://schemas.microsoft.com/office/drawing/2014/main" id="{52449674-7EF9-4A84-AB3D-6B701A3408B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396A693-6313-44FF-8CA7-19D1CC479C12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478877174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48">
            <a:extLst>
              <a:ext uri="{FF2B5EF4-FFF2-40B4-BE49-F238E27FC236}">
                <a16:creationId xmlns:a16="http://schemas.microsoft.com/office/drawing/2014/main" id="{6C7C4C94-7D2E-4CE4-9F90-0771ED3B9DAB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541066E-554F-40ED-88A7-3975F20E584F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657403116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247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7385" y="273051"/>
            <a:ext cx="6815015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0" y="1435101"/>
            <a:ext cx="4011247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Rectangle 148">
            <a:extLst>
              <a:ext uri="{FF2B5EF4-FFF2-40B4-BE49-F238E27FC236}">
                <a16:creationId xmlns:a16="http://schemas.microsoft.com/office/drawing/2014/main" id="{0AD637BD-4F15-4D4A-8A4A-98E7CC8C168B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DA2B47E-CB1C-4566-BEA5-715E90FBB88C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625636483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C82A83-F31A-4076-B38F-4B4CBFD18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2E84EC6-AE5F-47F4-974D-BCEB067894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33C072D-F6BC-4DFA-BC0A-E2E31CDE9E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C136C-C0C5-420D-AC9A-7D41E5E74541}" type="datetimeFigureOut">
              <a:rPr lang="ko-KR" altLang="en-US" smtClean="0"/>
              <a:t>2019-01-21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34EB2D1-E830-429A-AC5D-0205FA15C2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7FB7796-8BD2-4010-8916-AC155406A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E41343-EA5E-477B-8D92-78C6A93325A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8748637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554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554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554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Rectangle 148">
            <a:extLst>
              <a:ext uri="{FF2B5EF4-FFF2-40B4-BE49-F238E27FC236}">
                <a16:creationId xmlns:a16="http://schemas.microsoft.com/office/drawing/2014/main" id="{5F921BDB-9B2B-4E57-B20B-177C07949574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1151D0B-4EE4-4065-80FD-F90B08874FBD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780349877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148">
            <a:extLst>
              <a:ext uri="{FF2B5EF4-FFF2-40B4-BE49-F238E27FC236}">
                <a16:creationId xmlns:a16="http://schemas.microsoft.com/office/drawing/2014/main" id="{21A47898-F1C8-4518-999E-C0CEA4A9FE3F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DFDDEAF-C74E-4719-BD21-3468609AEF09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852359128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42031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148">
            <a:extLst>
              <a:ext uri="{FF2B5EF4-FFF2-40B4-BE49-F238E27FC236}">
                <a16:creationId xmlns:a16="http://schemas.microsoft.com/office/drawing/2014/main" id="{FAB6854D-0C8F-483B-AC7D-5FC3E780D869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D3A7379-6EC1-456A-89C3-C8CBFBAF09E1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191702411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제목, 내용 및 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92615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2"/>
          </p:nvPr>
        </p:nvSpPr>
        <p:spPr>
          <a:xfrm>
            <a:off x="6189785" y="1600200"/>
            <a:ext cx="5392615" cy="21859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3"/>
          </p:nvPr>
        </p:nvSpPr>
        <p:spPr>
          <a:xfrm>
            <a:off x="6189785" y="3938589"/>
            <a:ext cx="5392615" cy="21875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Rectangle 148">
            <a:extLst>
              <a:ext uri="{FF2B5EF4-FFF2-40B4-BE49-F238E27FC236}">
                <a16:creationId xmlns:a16="http://schemas.microsoft.com/office/drawing/2014/main" id="{E89FBECD-E619-4D12-A688-0AEA71BA0165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169B73F-50F8-4A70-ACB0-2E058644EC8E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764397925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854098-C118-41CF-8F3C-B6D5A6C54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2005219-56BE-4828-AADC-46FEFDBF0E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FCC6DFA-102B-40B1-BC2C-55DDDBC2B0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C136C-C0C5-420D-AC9A-7D41E5E74541}" type="datetimeFigureOut">
              <a:rPr lang="ko-KR" altLang="en-US" smtClean="0"/>
              <a:t>2019-01-21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7F87A50-EBD5-4C59-B246-FFB649F338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6BF4513-FFE0-4333-9BEA-697838A8C2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E41343-EA5E-477B-8D92-78C6A93325A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101188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3BEF1F-2969-44B0-A995-1A22ADE08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D73C32E-7D9E-4B15-86E9-ED515B9198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3D01BE1-2F65-4389-B202-6E210EF69B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773C4EE-1161-46E4-A591-0B2C72E895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C136C-C0C5-420D-AC9A-7D41E5E74541}" type="datetimeFigureOut">
              <a:rPr lang="ko-KR" altLang="en-US" smtClean="0"/>
              <a:t>2019-01-21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3D42D69-33F9-40D7-BE29-0E170CB83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F3F01C3-A6EA-43CD-809D-ABE81CF81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E41343-EA5E-477B-8D92-78C6A93325A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706000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386CD8-FCCC-4F43-BDAF-7D563EF751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F5A57E4-F4A6-4E6A-9DF6-ABAE13F949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1086BE4-5601-436E-9D03-BF63AA9328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54FDD8B-6794-4EAD-A245-B74D5BD7EAE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B8B8034-77F6-4A68-9260-B5DE09D21E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2D37DED-7468-4F90-949B-075A6F109C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C136C-C0C5-420D-AC9A-7D41E5E74541}" type="datetimeFigureOut">
              <a:rPr lang="ko-KR" altLang="en-US" smtClean="0"/>
              <a:t>2019-01-21</a:t>
            </a:fld>
            <a:endParaRPr lang="ko-KR" alt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9820925-8307-4D9A-A927-74B221914D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2572505-47DF-415E-AA28-412E6A8EE4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E41343-EA5E-477B-8D92-78C6A93325A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853948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323876-69A1-44B5-85CE-D42BE99E00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F196CE7-4FAC-43FE-BCC1-69111F3184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C136C-C0C5-420D-AC9A-7D41E5E74541}" type="datetimeFigureOut">
              <a:rPr lang="ko-KR" altLang="en-US" smtClean="0"/>
              <a:t>2019-01-21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11F9861-9DDB-490D-9F77-90BD0F71A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37EBD9-3366-44C6-8E3A-51EBE57C3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E41343-EA5E-477B-8D92-78C6A93325A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765603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98C93D5-095D-4C54-BE85-96E5C8CCE0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C136C-C0C5-420D-AC9A-7D41E5E74541}" type="datetimeFigureOut">
              <a:rPr lang="ko-KR" altLang="en-US" smtClean="0"/>
              <a:t>2019-01-21</a:t>
            </a:fld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5422300-DF31-42C9-83BB-F4428CF52F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10B2962-FB8F-4CDE-820E-6B9FFD82F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E41343-EA5E-477B-8D92-78C6A93325A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994761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9F1501-3AE1-4D24-8A97-5B3665427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B90E788-2B6C-49CD-81B6-DD827DE593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ED4CD9F-0D4C-4536-9674-09835FB3D4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FC267EB-05B0-4DE3-AAF5-B6CDE7F12C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C136C-C0C5-420D-AC9A-7D41E5E74541}" type="datetimeFigureOut">
              <a:rPr lang="ko-KR" altLang="en-US" smtClean="0"/>
              <a:t>2019-01-21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1DC8EFC-963D-45B7-8D9D-89BDE813FA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099DEFD-3A1B-4233-8B7F-09991175F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E41343-EA5E-477B-8D92-78C6A93325A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123347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13EFCA-2BD6-4C34-87F4-26E93EC8A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DB79F28-A018-400D-8807-6D91C38715D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9B14DE6-78C4-4F48-A67A-0EE2FFEE07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F00567F-2EC1-44C2-8E6F-88A1DD658E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C136C-C0C5-420D-AC9A-7D41E5E74541}" type="datetimeFigureOut">
              <a:rPr lang="ko-KR" altLang="en-US" smtClean="0"/>
              <a:t>2019-01-21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E6A4F8B-9721-4ABF-800E-6CF577DE3C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C48E354-2CC4-4E23-B718-08829AE43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E41343-EA5E-477B-8D92-78C6A93325A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887228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image" Target="../media/image2.jpeg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AD76A61-527A-43B6-AF80-B04FC2A25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6AFC541-77BC-4E48-BCE9-74DC775F1B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5223027-8058-41BD-AB57-1AED349293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C136C-C0C5-420D-AC9A-7D41E5E74541}" type="datetimeFigureOut">
              <a:rPr lang="ko-KR" altLang="en-US" smtClean="0"/>
              <a:t>2019-01-21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F390C1D-C837-4878-9016-967A352399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759D64-2890-490D-9CC8-881D90DAFE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E41343-EA5E-477B-8D92-78C6A93325A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679776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6888" name="Group 168">
            <a:extLst>
              <a:ext uri="{FF2B5EF4-FFF2-40B4-BE49-F238E27FC236}">
                <a16:creationId xmlns:a16="http://schemas.microsoft.com/office/drawing/2014/main" id="{4BC88DAF-34B7-4D0F-AE4C-62BB1F5F7BB3}"/>
              </a:ext>
            </a:extLst>
          </p:cNvPr>
          <p:cNvGraphicFramePr>
            <a:graphicFrameLocks noGrp="1"/>
          </p:cNvGraphicFramePr>
          <p:nvPr/>
        </p:nvGraphicFramePr>
        <p:xfrm>
          <a:off x="113323" y="304800"/>
          <a:ext cx="11965355" cy="6178550"/>
        </p:xfrm>
        <a:graphic>
          <a:graphicData uri="http://schemas.openxmlformats.org/drawingml/2006/table">
            <a:tbl>
              <a:tblPr/>
              <a:tblGrid>
                <a:gridCol w="10824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155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011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1547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3643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984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333333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굴림체" pitchFamily="49" charset="-127"/>
                        </a:rPr>
                        <a:t>Page ID</a:t>
                      </a:r>
                    </a:p>
                  </a:txBody>
                  <a:tcPr marL="48738" marR="48738" marT="18202" marB="18202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333333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ko-KR" altLang="ko-KR" sz="8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굴림체" pitchFamily="49" charset="-127"/>
                      </a:endParaRPr>
                    </a:p>
                  </a:txBody>
                  <a:tcPr marL="48738" marR="48738" marT="18202" marB="18202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333333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굴림체" pitchFamily="49" charset="-127"/>
                        </a:rPr>
                        <a:t>Page title</a:t>
                      </a:r>
                    </a:p>
                  </a:txBody>
                  <a:tcPr marL="48738" marR="48738" marT="18202" marB="18202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333333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ko-KR" altLang="ko-KR" sz="8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굴림체" pitchFamily="49" charset="-127"/>
                      </a:endParaRPr>
                    </a:p>
                  </a:txBody>
                  <a:tcPr marL="48738" marR="48738" marT="18202" marB="18202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333333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굴림체" pitchFamily="49" charset="-127"/>
                        </a:rPr>
                        <a:t>Contents  type / Attribute</a:t>
                      </a:r>
                    </a:p>
                  </a:txBody>
                  <a:tcPr marL="48738" marR="48738" marT="18202" marB="18202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333333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ko-KR" altLang="ko-KR" sz="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굴림체" pitchFamily="49" charset="-127"/>
                      </a:endParaRPr>
                    </a:p>
                  </a:txBody>
                  <a:tcPr marL="48738" marR="48738" marT="18202" marB="18202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471">
                <a:tc>
                  <a:txBody>
                    <a:bodyPr/>
                    <a:lstStyle/>
                    <a:p>
                      <a:pPr marL="93663" marR="0" lvl="0" indent="-93663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333333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굴림체" pitchFamily="49" charset="-127"/>
                        </a:rPr>
                        <a:t>Screen path</a:t>
                      </a:r>
                    </a:p>
                  </a:txBody>
                  <a:tcPr marL="48738" marR="48738" marT="18202" marB="18202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93663" marR="0" lvl="0" indent="-93663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333333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ko-KR" altLang="ko-KR" sz="8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굴림체" pitchFamily="49" charset="-127"/>
                      </a:endParaRPr>
                    </a:p>
                  </a:txBody>
                  <a:tcPr marL="48738" marR="48738" marT="18202" marB="18202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333333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굴림체" pitchFamily="49" charset="-127"/>
                        </a:rPr>
                        <a:t>Issued date/ Ver.</a:t>
                      </a:r>
                    </a:p>
                  </a:txBody>
                  <a:tcPr marL="48738" marR="48738" marT="18202" marB="18202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333333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ko-KR" altLang="ko-KR" sz="6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굴림체" pitchFamily="49" charset="-127"/>
                      </a:endParaRPr>
                    </a:p>
                  </a:txBody>
                  <a:tcPr marL="48738" marR="48738" marT="18202" marB="18202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8471">
                <a:tc>
                  <a:txBody>
                    <a:bodyPr/>
                    <a:lstStyle/>
                    <a:p>
                      <a:pPr marL="93663" marR="0" lvl="0" indent="-93663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333333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굴림체" pitchFamily="49" charset="-127"/>
                        </a:rPr>
                        <a:t>Major function</a:t>
                      </a:r>
                    </a:p>
                  </a:txBody>
                  <a:tcPr marL="48738" marR="48738" marT="18202" marB="18202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93663" marR="0" lvl="0" indent="-93663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333333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ko-KR" altLang="ko-KR" sz="8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굴림체" pitchFamily="49" charset="-127"/>
                      </a:endParaRPr>
                    </a:p>
                  </a:txBody>
                  <a:tcPr marL="48738" marR="48738" marT="18202" marB="18202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333333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굴림체" pitchFamily="49" charset="-127"/>
                        </a:rPr>
                        <a:t>Description</a:t>
                      </a:r>
                    </a:p>
                  </a:txBody>
                  <a:tcPr marL="48738" marR="48738" marT="18202" marB="18202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83137">
                <a:tc gridSpan="4">
                  <a:txBody>
                    <a:bodyPr/>
                    <a:lstStyle/>
                    <a:p>
                      <a:pPr marL="93663" marR="0" lvl="0" indent="-93663" algn="ctr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333333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ko-KR" altLang="ko-KR" sz="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굴림체" pitchFamily="49" charset="-127"/>
                      </a:endParaRPr>
                    </a:p>
                  </a:txBody>
                  <a:tcPr marL="48738" marR="48738" marT="18202" marB="18202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333333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ko-KR" altLang="ko-KR" sz="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돋움" pitchFamily="50" charset="-127"/>
                      </a:endParaRPr>
                    </a:p>
                  </a:txBody>
                  <a:tcPr marL="48738" marR="48738" marT="18202" marB="18202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054" name="Text Box 129">
            <a:extLst>
              <a:ext uri="{FF2B5EF4-FFF2-40B4-BE49-F238E27FC236}">
                <a16:creationId xmlns:a16="http://schemas.microsoft.com/office/drawing/2014/main" id="{083275B1-7027-4D23-B040-E96B96CD5A38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25401" y="47625"/>
            <a:ext cx="2119922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lnSpc>
                <a:spcPct val="150000"/>
              </a:lnSpc>
              <a:spcBef>
                <a:spcPct val="25000"/>
              </a:spcBef>
              <a:buClr>
                <a:srgbClr val="333333"/>
              </a:buClr>
              <a:buFont typeface="Wingdings" panose="05000000000000000000" pitchFamily="2" charset="2"/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lnSpc>
                <a:spcPct val="150000"/>
              </a:lnSpc>
              <a:spcBef>
                <a:spcPct val="25000"/>
              </a:spcBef>
              <a:buClr>
                <a:srgbClr val="333333"/>
              </a:buClr>
              <a:buFont typeface="Wingdings" panose="05000000000000000000" pitchFamily="2" charset="2"/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lnSpc>
                <a:spcPct val="150000"/>
              </a:lnSpc>
              <a:spcBef>
                <a:spcPct val="25000"/>
              </a:spcBef>
              <a:buClr>
                <a:srgbClr val="333333"/>
              </a:buClr>
              <a:buFont typeface="Wingdings" panose="05000000000000000000" pitchFamily="2" charset="2"/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lnSpc>
                <a:spcPct val="150000"/>
              </a:lnSpc>
              <a:spcBef>
                <a:spcPct val="25000"/>
              </a:spcBef>
              <a:buClr>
                <a:srgbClr val="333333"/>
              </a:buClr>
              <a:buFont typeface="Wingdings" panose="05000000000000000000" pitchFamily="2" charset="2"/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lnSpc>
                <a:spcPct val="150000"/>
              </a:lnSpc>
              <a:spcBef>
                <a:spcPct val="25000"/>
              </a:spcBef>
              <a:buClr>
                <a:srgbClr val="333333"/>
              </a:buClr>
              <a:buFont typeface="Wingdings" panose="05000000000000000000" pitchFamily="2" charset="2"/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lnSpc>
                <a:spcPct val="150000"/>
              </a:lnSpc>
              <a:spcBef>
                <a:spcPct val="25000"/>
              </a:spcBef>
              <a:spcAft>
                <a:spcPct val="0"/>
              </a:spcAft>
              <a:buClr>
                <a:srgbClr val="333333"/>
              </a:buClr>
              <a:buFont typeface="Wingdings" panose="05000000000000000000" pitchFamily="2" charset="2"/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lnSpc>
                <a:spcPct val="150000"/>
              </a:lnSpc>
              <a:spcBef>
                <a:spcPct val="25000"/>
              </a:spcBef>
              <a:spcAft>
                <a:spcPct val="0"/>
              </a:spcAft>
              <a:buClr>
                <a:srgbClr val="333333"/>
              </a:buClr>
              <a:buFont typeface="Wingdings" panose="05000000000000000000" pitchFamily="2" charset="2"/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lnSpc>
                <a:spcPct val="150000"/>
              </a:lnSpc>
              <a:spcBef>
                <a:spcPct val="25000"/>
              </a:spcBef>
              <a:spcAft>
                <a:spcPct val="0"/>
              </a:spcAft>
              <a:buClr>
                <a:srgbClr val="333333"/>
              </a:buClr>
              <a:buFont typeface="Wingdings" panose="05000000000000000000" pitchFamily="2" charset="2"/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lnSpc>
                <a:spcPct val="150000"/>
              </a:lnSpc>
              <a:spcBef>
                <a:spcPct val="25000"/>
              </a:spcBef>
              <a:spcAft>
                <a:spcPct val="0"/>
              </a:spcAft>
              <a:buClr>
                <a:srgbClr val="333333"/>
              </a:buClr>
              <a:buFont typeface="Wingdings" panose="05000000000000000000" pitchFamily="2" charset="2"/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  <a:defRPr/>
            </a:pPr>
            <a:r>
              <a:rPr lang="en-US" altLang="ko-KR" sz="1200">
                <a:latin typeface="Arial" panose="020B0604020202020204" pitchFamily="34" charset="0"/>
                <a:ea typeface="HY견고딕" panose="02030600000101010101" pitchFamily="18" charset="-127"/>
              </a:rPr>
              <a:t>Site Architecture :</a:t>
            </a:r>
            <a:endParaRPr lang="en-US" altLang="ko-KR" sz="1200"/>
          </a:p>
        </p:txBody>
      </p:sp>
      <p:pic>
        <p:nvPicPr>
          <p:cNvPr id="1055" name="Picture 146" descr="그레이바탕">
            <a:extLst>
              <a:ext uri="{FF2B5EF4-FFF2-40B4-BE49-F238E27FC236}">
                <a16:creationId xmlns:a16="http://schemas.microsoft.com/office/drawing/2014/main" id="{87F3E5F1-BC5B-4CBF-A946-3A1064A5E777}"/>
              </a:ext>
            </a:extLst>
          </p:cNvPr>
          <p:cNvPicPr preferRelativeResize="0">
            <a:picLocks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85" y="6524625"/>
            <a:ext cx="12004431" cy="255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56" name="Picture 147" descr="회색바탕 삼성SDS타입">
            <a:extLst>
              <a:ext uri="{FF2B5EF4-FFF2-40B4-BE49-F238E27FC236}">
                <a16:creationId xmlns:a16="http://schemas.microsoft.com/office/drawing/2014/main" id="{EB75EBF1-33F4-42F1-BF69-AD261EE7AE0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3723" y="6564313"/>
            <a:ext cx="984738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6868" name="Rectangle 148">
            <a:extLst>
              <a:ext uri="{FF2B5EF4-FFF2-40B4-BE49-F238E27FC236}">
                <a16:creationId xmlns:a16="http://schemas.microsoft.com/office/drawing/2014/main" id="{76C36E4B-6BEE-4D89-B852-F6938402C0B1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540739" y="6561138"/>
            <a:ext cx="2625969" cy="19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latin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  <a:defRPr sz="900" b="0">
                <a:latin typeface="Arial" panose="020B0604020202020204" pitchFamily="34" charset="0"/>
                <a:ea typeface="돋움" panose="020B0600000101010101" pitchFamily="50" charset="-127"/>
              </a:defRPr>
            </a:lvl1pPr>
          </a:lstStyle>
          <a:p>
            <a:pPr>
              <a:defRPr/>
            </a:pPr>
            <a:fld id="{61CD90F0-0244-41E2-98F1-0647E58C3B88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1058" name="Text Box 149">
            <a:extLst>
              <a:ext uri="{FF2B5EF4-FFF2-40B4-BE49-F238E27FC236}">
                <a16:creationId xmlns:a16="http://schemas.microsoft.com/office/drawing/2014/main" id="{B706F365-631A-402B-B708-F218AE01FCD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48493" y="6491288"/>
            <a:ext cx="336823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lnSpc>
                <a:spcPct val="150000"/>
              </a:lnSpc>
              <a:spcBef>
                <a:spcPct val="25000"/>
              </a:spcBef>
              <a:buClr>
                <a:srgbClr val="333333"/>
              </a:buClr>
              <a:buFont typeface="Wingdings" panose="05000000000000000000" pitchFamily="2" charset="2"/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lnSpc>
                <a:spcPct val="150000"/>
              </a:lnSpc>
              <a:spcBef>
                <a:spcPct val="25000"/>
              </a:spcBef>
              <a:buClr>
                <a:srgbClr val="333333"/>
              </a:buClr>
              <a:buFont typeface="Wingdings" panose="05000000000000000000" pitchFamily="2" charset="2"/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lnSpc>
                <a:spcPct val="150000"/>
              </a:lnSpc>
              <a:spcBef>
                <a:spcPct val="25000"/>
              </a:spcBef>
              <a:buClr>
                <a:srgbClr val="333333"/>
              </a:buClr>
              <a:buFont typeface="Wingdings" panose="05000000000000000000" pitchFamily="2" charset="2"/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lnSpc>
                <a:spcPct val="150000"/>
              </a:lnSpc>
              <a:spcBef>
                <a:spcPct val="25000"/>
              </a:spcBef>
              <a:buClr>
                <a:srgbClr val="333333"/>
              </a:buClr>
              <a:buFont typeface="Wingdings" panose="05000000000000000000" pitchFamily="2" charset="2"/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lnSpc>
                <a:spcPct val="150000"/>
              </a:lnSpc>
              <a:spcBef>
                <a:spcPct val="25000"/>
              </a:spcBef>
              <a:buClr>
                <a:srgbClr val="333333"/>
              </a:buClr>
              <a:buFont typeface="Wingdings" panose="05000000000000000000" pitchFamily="2" charset="2"/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lnSpc>
                <a:spcPct val="150000"/>
              </a:lnSpc>
              <a:spcBef>
                <a:spcPct val="25000"/>
              </a:spcBef>
              <a:spcAft>
                <a:spcPct val="0"/>
              </a:spcAft>
              <a:buClr>
                <a:srgbClr val="333333"/>
              </a:buClr>
              <a:buFont typeface="Wingdings" panose="05000000000000000000" pitchFamily="2" charset="2"/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lnSpc>
                <a:spcPct val="150000"/>
              </a:lnSpc>
              <a:spcBef>
                <a:spcPct val="25000"/>
              </a:spcBef>
              <a:spcAft>
                <a:spcPct val="0"/>
              </a:spcAft>
              <a:buClr>
                <a:srgbClr val="333333"/>
              </a:buClr>
              <a:buFont typeface="Wingdings" panose="05000000000000000000" pitchFamily="2" charset="2"/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lnSpc>
                <a:spcPct val="150000"/>
              </a:lnSpc>
              <a:spcBef>
                <a:spcPct val="25000"/>
              </a:spcBef>
              <a:spcAft>
                <a:spcPct val="0"/>
              </a:spcAft>
              <a:buClr>
                <a:srgbClr val="333333"/>
              </a:buClr>
              <a:buFont typeface="Wingdings" panose="05000000000000000000" pitchFamily="2" charset="2"/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lnSpc>
                <a:spcPct val="150000"/>
              </a:lnSpc>
              <a:spcBef>
                <a:spcPct val="25000"/>
              </a:spcBef>
              <a:spcAft>
                <a:spcPct val="0"/>
              </a:spcAft>
              <a:buClr>
                <a:srgbClr val="333333"/>
              </a:buClr>
              <a:buFont typeface="Wingdings" panose="05000000000000000000" pitchFamily="2" charset="2"/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  <a:defRPr/>
            </a:pPr>
            <a:r>
              <a:rPr lang="ko-KR" altLang="ko-KR" sz="700" b="0">
                <a:latin typeface="돋움" panose="020B0600000101010101" pitchFamily="50" charset="-127"/>
                <a:ea typeface="돋움" panose="020B0600000101010101" pitchFamily="50" charset="-127"/>
              </a:rPr>
              <a:t>화면설계서-차세대 지식정보시스템 구축 프로젝트-기간계- ITSM-2007.0</a:t>
            </a:r>
            <a:r>
              <a:rPr lang="en-US" altLang="ko-KR" sz="700" b="0">
                <a:latin typeface="돋움" panose="020B0600000101010101" pitchFamily="50" charset="-127"/>
                <a:ea typeface="돋움" panose="020B0600000101010101" pitchFamily="50" charset="-127"/>
              </a:rPr>
              <a:t>6</a:t>
            </a:r>
            <a:r>
              <a:rPr lang="ko-KR" altLang="ko-KR" sz="700" b="0">
                <a:latin typeface="돋움" panose="020B0600000101010101" pitchFamily="50" charset="-127"/>
                <a:ea typeface="돋움" panose="020B0600000101010101" pitchFamily="50" charset="-127"/>
              </a:rPr>
              <a:t>.2</a:t>
            </a:r>
            <a:r>
              <a:rPr lang="en-US" altLang="ko-KR" sz="700" b="0">
                <a:latin typeface="돋움" panose="020B0600000101010101" pitchFamily="50" charset="-127"/>
                <a:ea typeface="돋움" panose="020B0600000101010101" pitchFamily="50" charset="-127"/>
              </a:rPr>
              <a:t>8</a:t>
            </a:r>
            <a:endParaRPr lang="ko-KR" altLang="ko-KR" sz="700" b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  <a:defRPr/>
            </a:pPr>
            <a:r>
              <a:rPr lang="ko-KR" altLang="ko-KR" sz="700" b="0">
                <a:latin typeface="돋움" panose="020B0600000101010101" pitchFamily="50" charset="-127"/>
                <a:ea typeface="돋움" panose="020B0600000101010101" pitchFamily="50" charset="-127"/>
              </a:rPr>
              <a:t>Copyrightⓒ2007 Samsung SDS .,Ltd. All rights reservedㅣConfidential </a:t>
            </a:r>
          </a:p>
        </p:txBody>
      </p:sp>
      <p:sp>
        <p:nvSpPr>
          <p:cNvPr id="1059" name="Text Box 151">
            <a:extLst>
              <a:ext uri="{FF2B5EF4-FFF2-40B4-BE49-F238E27FC236}">
                <a16:creationId xmlns:a16="http://schemas.microsoft.com/office/drawing/2014/main" id="{D3D23255-D808-4DF0-B8A0-07B570C3322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129324" y="47625"/>
            <a:ext cx="4233985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latinLnBrk="1">
              <a:lnSpc>
                <a:spcPct val="150000"/>
              </a:lnSpc>
              <a:spcBef>
                <a:spcPct val="25000"/>
              </a:spcBef>
              <a:buClr>
                <a:srgbClr val="333333"/>
              </a:buClr>
              <a:buFont typeface="Wingdings" panose="05000000000000000000" pitchFamily="2" charset="2"/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latinLnBrk="1">
              <a:lnSpc>
                <a:spcPct val="150000"/>
              </a:lnSpc>
              <a:spcBef>
                <a:spcPct val="25000"/>
              </a:spcBef>
              <a:buClr>
                <a:srgbClr val="333333"/>
              </a:buClr>
              <a:buFont typeface="Wingdings" panose="05000000000000000000" pitchFamily="2" charset="2"/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lnSpc>
                <a:spcPct val="150000"/>
              </a:lnSpc>
              <a:spcBef>
                <a:spcPct val="25000"/>
              </a:spcBef>
              <a:buClr>
                <a:srgbClr val="333333"/>
              </a:buClr>
              <a:buFont typeface="Wingdings" panose="05000000000000000000" pitchFamily="2" charset="2"/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lnSpc>
                <a:spcPct val="150000"/>
              </a:lnSpc>
              <a:spcBef>
                <a:spcPct val="25000"/>
              </a:spcBef>
              <a:buClr>
                <a:srgbClr val="333333"/>
              </a:buClr>
              <a:buFont typeface="Wingdings" panose="05000000000000000000" pitchFamily="2" charset="2"/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lnSpc>
                <a:spcPct val="150000"/>
              </a:lnSpc>
              <a:spcBef>
                <a:spcPct val="25000"/>
              </a:spcBef>
              <a:buClr>
                <a:srgbClr val="333333"/>
              </a:buClr>
              <a:buFont typeface="Wingdings" panose="05000000000000000000" pitchFamily="2" charset="2"/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lnSpc>
                <a:spcPct val="150000"/>
              </a:lnSpc>
              <a:spcBef>
                <a:spcPct val="25000"/>
              </a:spcBef>
              <a:spcAft>
                <a:spcPct val="0"/>
              </a:spcAft>
              <a:buClr>
                <a:srgbClr val="333333"/>
              </a:buClr>
              <a:buFont typeface="Wingdings" panose="05000000000000000000" pitchFamily="2" charset="2"/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lnSpc>
                <a:spcPct val="150000"/>
              </a:lnSpc>
              <a:spcBef>
                <a:spcPct val="25000"/>
              </a:spcBef>
              <a:spcAft>
                <a:spcPct val="0"/>
              </a:spcAft>
              <a:buClr>
                <a:srgbClr val="333333"/>
              </a:buClr>
              <a:buFont typeface="Wingdings" panose="05000000000000000000" pitchFamily="2" charset="2"/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lnSpc>
                <a:spcPct val="150000"/>
              </a:lnSpc>
              <a:spcBef>
                <a:spcPct val="25000"/>
              </a:spcBef>
              <a:spcAft>
                <a:spcPct val="0"/>
              </a:spcAft>
              <a:buClr>
                <a:srgbClr val="333333"/>
              </a:buClr>
              <a:buFont typeface="Wingdings" panose="05000000000000000000" pitchFamily="2" charset="2"/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lnSpc>
                <a:spcPct val="150000"/>
              </a:lnSpc>
              <a:spcBef>
                <a:spcPct val="25000"/>
              </a:spcBef>
              <a:spcAft>
                <a:spcPct val="0"/>
              </a:spcAft>
              <a:buClr>
                <a:srgbClr val="333333"/>
              </a:buClr>
              <a:buFont typeface="Wingdings" panose="05000000000000000000" pitchFamily="2" charset="2"/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lvl="1"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  <a:defRPr/>
            </a:pPr>
            <a:r>
              <a:rPr lang="ko-KR" altLang="en-US" sz="1200">
                <a:latin typeface="돋움" panose="020B0600000101010101" pitchFamily="50" charset="-127"/>
                <a:ea typeface="돋움" panose="020B0600000101010101" pitchFamily="50" charset="-127"/>
              </a:rPr>
              <a:t>산출물</a:t>
            </a:r>
            <a:r>
              <a:rPr lang="en-US" altLang="ko-KR" sz="1200">
                <a:latin typeface="돋움" panose="020B0600000101010101" pitchFamily="50" charset="-127"/>
                <a:ea typeface="돋움" panose="020B0600000101010101" pitchFamily="50" charset="-127"/>
              </a:rPr>
              <a:t>/</a:t>
            </a:r>
            <a:r>
              <a:rPr lang="ko-KR" altLang="en-US" sz="1200">
                <a:latin typeface="돋움" panose="020B0600000101010101" pitchFamily="50" charset="-127"/>
                <a:ea typeface="돋움" panose="020B0600000101010101" pitchFamily="50" charset="-127"/>
              </a:rPr>
              <a:t>소스 관리</a:t>
            </a:r>
          </a:p>
        </p:txBody>
      </p:sp>
    </p:spTree>
    <p:extLst>
      <p:ext uri="{BB962C8B-B14F-4D97-AF65-F5344CB8AC3E}">
        <p14:creationId xmlns:p14="http://schemas.microsoft.com/office/powerpoint/2010/main" val="30417493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ransition/>
  <p:hf hdr="0" ftr="0" dt="0"/>
  <p:txStyles>
    <p:titleStyle>
      <a:lvl1pPr marL="285750" indent="-285750" algn="l" rtl="0" eaLnBrk="0" fontAlgn="base" latinLnBrk="1" hangingPunct="0">
        <a:spcBef>
          <a:spcPct val="0"/>
        </a:spcBef>
        <a:spcAft>
          <a:spcPct val="0"/>
        </a:spcAft>
        <a:buAutoNum type="arabicPeriod"/>
        <a:defRPr kumimoji="1" sz="2000">
          <a:solidFill>
            <a:srgbClr val="000000"/>
          </a:solidFill>
          <a:latin typeface="+mj-lt"/>
          <a:ea typeface="+mj-ea"/>
          <a:cs typeface="+mj-cs"/>
        </a:defRPr>
      </a:lvl1pPr>
      <a:lvl2pPr marL="285750" indent="-285750" algn="l" rtl="0" eaLnBrk="0" fontAlgn="base" latinLnBrk="1" hangingPunct="0">
        <a:spcBef>
          <a:spcPct val="0"/>
        </a:spcBef>
        <a:spcAft>
          <a:spcPct val="0"/>
        </a:spcAft>
        <a:buAutoNum type="arabicPeriod"/>
        <a:defRPr kumimoji="1" sz="2000">
          <a:solidFill>
            <a:srgbClr val="000000"/>
          </a:solidFill>
          <a:latin typeface="굴림" pitchFamily="50" charset="-127"/>
          <a:ea typeface="굴림" pitchFamily="50" charset="-127"/>
        </a:defRPr>
      </a:lvl2pPr>
      <a:lvl3pPr marL="285750" indent="-285750" algn="l" rtl="0" eaLnBrk="0" fontAlgn="base" latinLnBrk="1" hangingPunct="0">
        <a:spcBef>
          <a:spcPct val="0"/>
        </a:spcBef>
        <a:spcAft>
          <a:spcPct val="0"/>
        </a:spcAft>
        <a:buAutoNum type="arabicPeriod"/>
        <a:defRPr kumimoji="1" sz="2000">
          <a:solidFill>
            <a:srgbClr val="000000"/>
          </a:solidFill>
          <a:latin typeface="굴림" pitchFamily="50" charset="-127"/>
          <a:ea typeface="굴림" pitchFamily="50" charset="-127"/>
        </a:defRPr>
      </a:lvl3pPr>
      <a:lvl4pPr marL="285750" indent="-285750" algn="l" rtl="0" eaLnBrk="0" fontAlgn="base" latinLnBrk="1" hangingPunct="0">
        <a:spcBef>
          <a:spcPct val="0"/>
        </a:spcBef>
        <a:spcAft>
          <a:spcPct val="0"/>
        </a:spcAft>
        <a:buAutoNum type="arabicPeriod"/>
        <a:defRPr kumimoji="1" sz="2000">
          <a:solidFill>
            <a:srgbClr val="000000"/>
          </a:solidFill>
          <a:latin typeface="굴림" pitchFamily="50" charset="-127"/>
          <a:ea typeface="굴림" pitchFamily="50" charset="-127"/>
        </a:defRPr>
      </a:lvl4pPr>
      <a:lvl5pPr marL="285750" indent="-285750" algn="l" rtl="0" eaLnBrk="0" fontAlgn="base" latinLnBrk="1" hangingPunct="0">
        <a:spcBef>
          <a:spcPct val="0"/>
        </a:spcBef>
        <a:spcAft>
          <a:spcPct val="0"/>
        </a:spcAft>
        <a:buAutoNum type="arabicPeriod"/>
        <a:defRPr kumimoji="1" sz="2000">
          <a:solidFill>
            <a:srgbClr val="000000"/>
          </a:solidFill>
          <a:latin typeface="굴림" pitchFamily="50" charset="-127"/>
          <a:ea typeface="굴림" pitchFamily="50" charset="-127"/>
        </a:defRPr>
      </a:lvl5pPr>
      <a:lvl6pPr marL="742950" indent="-285750" algn="l" rtl="0" fontAlgn="base" latinLnBrk="1">
        <a:spcBef>
          <a:spcPct val="0"/>
        </a:spcBef>
        <a:spcAft>
          <a:spcPct val="0"/>
        </a:spcAft>
        <a:buAutoNum type="arabicPeriod"/>
        <a:defRPr kumimoji="1" sz="2000">
          <a:solidFill>
            <a:srgbClr val="000000"/>
          </a:solidFill>
          <a:latin typeface="굴림" pitchFamily="50" charset="-127"/>
          <a:ea typeface="굴림" pitchFamily="50" charset="-127"/>
        </a:defRPr>
      </a:lvl6pPr>
      <a:lvl7pPr marL="1200150" indent="-285750" algn="l" rtl="0" fontAlgn="base" latinLnBrk="1">
        <a:spcBef>
          <a:spcPct val="0"/>
        </a:spcBef>
        <a:spcAft>
          <a:spcPct val="0"/>
        </a:spcAft>
        <a:buAutoNum type="arabicPeriod"/>
        <a:defRPr kumimoji="1" sz="2000">
          <a:solidFill>
            <a:srgbClr val="000000"/>
          </a:solidFill>
          <a:latin typeface="굴림" pitchFamily="50" charset="-127"/>
          <a:ea typeface="굴림" pitchFamily="50" charset="-127"/>
        </a:defRPr>
      </a:lvl7pPr>
      <a:lvl8pPr marL="1657350" indent="-285750" algn="l" rtl="0" fontAlgn="base" latinLnBrk="1">
        <a:spcBef>
          <a:spcPct val="0"/>
        </a:spcBef>
        <a:spcAft>
          <a:spcPct val="0"/>
        </a:spcAft>
        <a:buAutoNum type="arabicPeriod"/>
        <a:defRPr kumimoji="1" sz="2000">
          <a:solidFill>
            <a:srgbClr val="000000"/>
          </a:solidFill>
          <a:latin typeface="굴림" pitchFamily="50" charset="-127"/>
          <a:ea typeface="굴림" pitchFamily="50" charset="-127"/>
        </a:defRPr>
      </a:lvl8pPr>
      <a:lvl9pPr marL="2114550" indent="-285750" algn="l" rtl="0" fontAlgn="base" latinLnBrk="1">
        <a:spcBef>
          <a:spcPct val="0"/>
        </a:spcBef>
        <a:spcAft>
          <a:spcPct val="0"/>
        </a:spcAft>
        <a:buAutoNum type="arabicPeriod"/>
        <a:defRPr kumimoji="1" sz="2000">
          <a:solidFill>
            <a:srgbClr val="000000"/>
          </a:solidFill>
          <a:latin typeface="굴림" pitchFamily="50" charset="-127"/>
          <a:ea typeface="굴림" pitchFamily="50" charset="-127"/>
        </a:defRPr>
      </a:lvl9pPr>
    </p:titleStyle>
    <p:bodyStyle>
      <a:lvl1pPr marL="304800" indent="-304800" algn="l" rtl="0" eaLnBrk="0" fontAlgn="base" latinLnBrk="1" hangingPunct="0">
        <a:lnSpc>
          <a:spcPct val="150000"/>
        </a:lnSpc>
        <a:spcBef>
          <a:spcPct val="25000"/>
        </a:spcBef>
        <a:spcAft>
          <a:spcPct val="0"/>
        </a:spcAft>
        <a:buClr>
          <a:srgbClr val="333333"/>
        </a:buClr>
        <a:buFont typeface="Wingdings" panose="05000000000000000000" pitchFamily="2" charset="2"/>
        <a:buChar char="q"/>
        <a:tabLst>
          <a:tab pos="266700" algn="l"/>
          <a:tab pos="400050" algn="l"/>
        </a:tabLst>
        <a:defRPr kumimoji="1" sz="3200" b="1">
          <a:solidFill>
            <a:srgbClr val="000000"/>
          </a:solidFill>
          <a:latin typeface="+mn-lt"/>
          <a:ea typeface="+mn-ea"/>
          <a:cs typeface="+mn-cs"/>
        </a:defRPr>
      </a:lvl1pPr>
      <a:lvl2pPr marL="504825" indent="-266700" algn="l" rtl="0" eaLnBrk="0" fontAlgn="base" latinLnBrk="1" hangingPunct="0">
        <a:lnSpc>
          <a:spcPct val="150000"/>
        </a:lnSpc>
        <a:spcBef>
          <a:spcPct val="25000"/>
        </a:spcBef>
        <a:spcAft>
          <a:spcPct val="0"/>
        </a:spcAft>
        <a:buClr>
          <a:srgbClr val="333333"/>
        </a:buClr>
        <a:buChar char="–"/>
        <a:tabLst>
          <a:tab pos="266700" algn="l"/>
          <a:tab pos="400050" algn="l"/>
        </a:tabLst>
        <a:defRPr kumimoji="1" sz="1600">
          <a:solidFill>
            <a:srgbClr val="000000"/>
          </a:solidFill>
          <a:latin typeface="+mn-lt"/>
          <a:ea typeface="+mn-ea"/>
        </a:defRPr>
      </a:lvl2pPr>
      <a:lvl3pPr marL="733425" indent="-247650" algn="l" rtl="0" eaLnBrk="0" fontAlgn="base" latinLnBrk="1" hangingPunct="0">
        <a:lnSpc>
          <a:spcPct val="150000"/>
        </a:lnSpc>
        <a:spcBef>
          <a:spcPct val="25000"/>
        </a:spcBef>
        <a:spcAft>
          <a:spcPct val="0"/>
        </a:spcAft>
        <a:buClr>
          <a:srgbClr val="333333"/>
        </a:buClr>
        <a:buChar char="•"/>
        <a:tabLst>
          <a:tab pos="266700" algn="l"/>
          <a:tab pos="400050" algn="l"/>
        </a:tabLst>
        <a:defRPr kumimoji="1" sz="1400">
          <a:solidFill>
            <a:srgbClr val="000000"/>
          </a:solidFill>
          <a:latin typeface="+mn-lt"/>
          <a:ea typeface="+mn-ea"/>
        </a:defRPr>
      </a:lvl3pPr>
      <a:lvl4pPr marL="904875" indent="-152400" algn="l" rtl="0" eaLnBrk="0" fontAlgn="base" latinLnBrk="1" hangingPunct="0">
        <a:spcBef>
          <a:spcPct val="25000"/>
        </a:spcBef>
        <a:spcAft>
          <a:spcPct val="0"/>
        </a:spcAft>
        <a:buClr>
          <a:srgbClr val="333333"/>
        </a:buClr>
        <a:buFont typeface="Wingdings" panose="05000000000000000000" pitchFamily="2" charset="2"/>
        <a:buAutoNum type="arabicPeriod"/>
        <a:tabLst>
          <a:tab pos="266700" algn="l"/>
          <a:tab pos="400050" algn="l"/>
        </a:tabLst>
        <a:defRPr kumimoji="1" sz="1400">
          <a:solidFill>
            <a:srgbClr val="000000"/>
          </a:solidFill>
          <a:latin typeface="+mn-lt"/>
          <a:ea typeface="+mn-ea"/>
        </a:defRPr>
      </a:lvl4pPr>
      <a:lvl5pPr marL="2789238" indent="-457200" algn="l" rtl="0" eaLnBrk="0" fontAlgn="base" latinLnBrk="1" hangingPunct="0">
        <a:spcBef>
          <a:spcPct val="20000"/>
        </a:spcBef>
        <a:spcAft>
          <a:spcPct val="0"/>
        </a:spcAft>
        <a:buClr>
          <a:schemeClr val="bg2"/>
        </a:buClr>
        <a:buFont typeface="Wingdings" panose="05000000000000000000" pitchFamily="2" charset="2"/>
        <a:buChar char="è"/>
        <a:tabLst>
          <a:tab pos="266700" algn="l"/>
          <a:tab pos="400050" algn="l"/>
        </a:tabLst>
        <a:defRPr kumimoji="1" sz="2400">
          <a:solidFill>
            <a:schemeClr val="tx1"/>
          </a:solidFill>
          <a:latin typeface="+mn-lt"/>
          <a:ea typeface="+mn-ea"/>
        </a:defRPr>
      </a:lvl5pPr>
      <a:lvl6pPr marL="3246438" indent="-457200" algn="l" rtl="0" fontAlgn="base" latinLnBrk="1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è"/>
        <a:tabLst>
          <a:tab pos="266700" algn="l"/>
          <a:tab pos="400050" algn="l"/>
        </a:tabLst>
        <a:defRPr kumimoji="1" sz="2400">
          <a:solidFill>
            <a:schemeClr val="tx1"/>
          </a:solidFill>
          <a:latin typeface="+mn-lt"/>
          <a:ea typeface="+mn-ea"/>
        </a:defRPr>
      </a:lvl6pPr>
      <a:lvl7pPr marL="3703638" indent="-457200" algn="l" rtl="0" fontAlgn="base" latinLnBrk="1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è"/>
        <a:tabLst>
          <a:tab pos="266700" algn="l"/>
          <a:tab pos="400050" algn="l"/>
        </a:tabLst>
        <a:defRPr kumimoji="1" sz="2400">
          <a:solidFill>
            <a:schemeClr val="tx1"/>
          </a:solidFill>
          <a:latin typeface="+mn-lt"/>
          <a:ea typeface="+mn-ea"/>
        </a:defRPr>
      </a:lvl7pPr>
      <a:lvl8pPr marL="4160838" indent="-457200" algn="l" rtl="0" fontAlgn="base" latinLnBrk="1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è"/>
        <a:tabLst>
          <a:tab pos="266700" algn="l"/>
          <a:tab pos="400050" algn="l"/>
        </a:tabLst>
        <a:defRPr kumimoji="1" sz="2400">
          <a:solidFill>
            <a:schemeClr val="tx1"/>
          </a:solidFill>
          <a:latin typeface="+mn-lt"/>
          <a:ea typeface="+mn-ea"/>
        </a:defRPr>
      </a:lvl8pPr>
      <a:lvl9pPr marL="4618038" indent="-457200" algn="l" rtl="0" fontAlgn="base" latinLnBrk="1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è"/>
        <a:tabLst>
          <a:tab pos="266700" algn="l"/>
          <a:tab pos="400050" algn="l"/>
        </a:tabLst>
        <a:defRPr kumimoji="1" sz="24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Relationship Id="rId4" Type="http://schemas.openxmlformats.org/officeDocument/2006/relationships/chart" Target="../charts/char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Relationship Id="rId4" Type="http://schemas.openxmlformats.org/officeDocument/2006/relationships/chart" Target="../charts/char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그룹 95">
            <a:extLst>
              <a:ext uri="{FF2B5EF4-FFF2-40B4-BE49-F238E27FC236}">
                <a16:creationId xmlns:a16="http://schemas.microsoft.com/office/drawing/2014/main" id="{380DC2F4-1C18-49A5-9B22-07BE5A2F2B0E}"/>
              </a:ext>
            </a:extLst>
          </p:cNvPr>
          <p:cNvGrpSpPr/>
          <p:nvPr/>
        </p:nvGrpSpPr>
        <p:grpSpPr>
          <a:xfrm>
            <a:off x="213629" y="1147620"/>
            <a:ext cx="11079191" cy="5075474"/>
            <a:chOff x="284650" y="296206"/>
            <a:chExt cx="11140814" cy="581560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4E3D3C6-35AF-4A50-A08B-BE68FF8847B0}"/>
                </a:ext>
              </a:extLst>
            </p:cNvPr>
            <p:cNvSpPr txBox="1"/>
            <p:nvPr/>
          </p:nvSpPr>
          <p:spPr>
            <a:xfrm>
              <a:off x="284650" y="3134108"/>
              <a:ext cx="2159566" cy="369332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통합 페이지</a:t>
              </a:r>
              <a:r>
                <a:rPr lang="en-US" altLang="ko-KR" dirty="0"/>
                <a:t>(home)</a:t>
              </a:r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F38FD45-02FE-43FB-8FF6-E7FDDDECD8E0}"/>
                </a:ext>
              </a:extLst>
            </p:cNvPr>
            <p:cNvSpPr txBox="1"/>
            <p:nvPr/>
          </p:nvSpPr>
          <p:spPr>
            <a:xfrm>
              <a:off x="2814799" y="3134108"/>
              <a:ext cx="1651414" cy="369332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광고주</a:t>
              </a:r>
              <a:r>
                <a:rPr lang="en-US" altLang="ko-KR" dirty="0"/>
                <a:t> </a:t>
              </a:r>
              <a:r>
                <a:rPr lang="ko-KR" altLang="en-US" dirty="0"/>
                <a:t>페이지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43DE6E0-BAF0-42F4-A357-561DAEFDC409}"/>
                </a:ext>
              </a:extLst>
            </p:cNvPr>
            <p:cNvSpPr txBox="1"/>
            <p:nvPr/>
          </p:nvSpPr>
          <p:spPr>
            <a:xfrm>
              <a:off x="2583967" y="959370"/>
              <a:ext cx="2113079" cy="369332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크리에이터 페이지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1542D91-49A4-4FC3-93D3-0488026A1126}"/>
                </a:ext>
              </a:extLst>
            </p:cNvPr>
            <p:cNvSpPr txBox="1"/>
            <p:nvPr/>
          </p:nvSpPr>
          <p:spPr>
            <a:xfrm>
              <a:off x="8009885" y="951968"/>
              <a:ext cx="1800493" cy="369332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회원가입페이지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20EA2E5-DCD5-48BB-A9FA-96B3FB0D3A3F}"/>
                </a:ext>
              </a:extLst>
            </p:cNvPr>
            <p:cNvSpPr txBox="1"/>
            <p:nvPr/>
          </p:nvSpPr>
          <p:spPr>
            <a:xfrm>
              <a:off x="8125301" y="5308846"/>
              <a:ext cx="1338828" cy="369332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마이페이지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F883595-9B6A-4D99-9FE5-5E2AFC9828E5}"/>
                </a:ext>
              </a:extLst>
            </p:cNvPr>
            <p:cNvSpPr txBox="1"/>
            <p:nvPr/>
          </p:nvSpPr>
          <p:spPr>
            <a:xfrm>
              <a:off x="2814799" y="5308846"/>
              <a:ext cx="1651414" cy="369332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가이드 페이지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514014D-EA5B-4CD9-9BBA-ABA5A8A95366}"/>
                </a:ext>
              </a:extLst>
            </p:cNvPr>
            <p:cNvSpPr txBox="1"/>
            <p:nvPr/>
          </p:nvSpPr>
          <p:spPr>
            <a:xfrm>
              <a:off x="8125301" y="3134108"/>
              <a:ext cx="1569660" cy="369332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로그인페이지</a:t>
              </a:r>
            </a:p>
          </p:txBody>
        </p:sp>
        <p:cxnSp>
          <p:nvCxnSpPr>
            <p:cNvPr id="12" name="연결선: 꺾임 11">
              <a:extLst>
                <a:ext uri="{FF2B5EF4-FFF2-40B4-BE49-F238E27FC236}">
                  <a16:creationId xmlns:a16="http://schemas.microsoft.com/office/drawing/2014/main" id="{F1AF18DF-EC9F-44F4-9E2B-C8A22B59FCAD}"/>
                </a:ext>
              </a:extLst>
            </p:cNvPr>
            <p:cNvCxnSpPr>
              <a:cxnSpLocks/>
              <a:stCxn id="4" idx="0"/>
              <a:endCxn id="6" idx="1"/>
            </p:cNvCxnSpPr>
            <p:nvPr/>
          </p:nvCxnSpPr>
          <p:spPr>
            <a:xfrm rot="5400000" flipH="1" flipV="1">
              <a:off x="979164" y="1529305"/>
              <a:ext cx="1990072" cy="1219534"/>
            </a:xfrm>
            <a:prstGeom prst="bentConnector2">
              <a:avLst/>
            </a:prstGeom>
            <a:ln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연결선: 꺾임 14">
              <a:extLst>
                <a:ext uri="{FF2B5EF4-FFF2-40B4-BE49-F238E27FC236}">
                  <a16:creationId xmlns:a16="http://schemas.microsoft.com/office/drawing/2014/main" id="{A89D615D-BA22-45AE-B98B-8DA5929D7953}"/>
                </a:ext>
              </a:extLst>
            </p:cNvPr>
            <p:cNvCxnSpPr>
              <a:cxnSpLocks/>
              <a:stCxn id="4" idx="2"/>
              <a:endCxn id="9" idx="1"/>
            </p:cNvCxnSpPr>
            <p:nvPr/>
          </p:nvCxnSpPr>
          <p:spPr>
            <a:xfrm rot="16200000" flipH="1">
              <a:off x="1094580" y="3773293"/>
              <a:ext cx="1990072" cy="1450366"/>
            </a:xfrm>
            <a:prstGeom prst="bentConnector2">
              <a:avLst/>
            </a:prstGeom>
            <a:ln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화살표 연결선 22">
              <a:extLst>
                <a:ext uri="{FF2B5EF4-FFF2-40B4-BE49-F238E27FC236}">
                  <a16:creationId xmlns:a16="http://schemas.microsoft.com/office/drawing/2014/main" id="{15DD9C86-757B-4A32-B450-8C9E99D800E5}"/>
                </a:ext>
              </a:extLst>
            </p:cNvPr>
            <p:cNvCxnSpPr>
              <a:cxnSpLocks/>
              <a:stCxn id="4" idx="3"/>
              <a:endCxn id="5" idx="1"/>
            </p:cNvCxnSpPr>
            <p:nvPr/>
          </p:nvCxnSpPr>
          <p:spPr>
            <a:xfrm>
              <a:off x="2444216" y="3318774"/>
              <a:ext cx="370583" cy="0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4A98A40-3128-47F1-87DB-D6E0E871F7A8}"/>
                </a:ext>
              </a:extLst>
            </p:cNvPr>
            <p:cNvSpPr txBox="1"/>
            <p:nvPr/>
          </p:nvSpPr>
          <p:spPr>
            <a:xfrm>
              <a:off x="5385709" y="2485748"/>
              <a:ext cx="1420582" cy="369332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브랜드 컨셉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0FDC0A8-8631-4643-9386-35F1C1367BD6}"/>
                </a:ext>
              </a:extLst>
            </p:cNvPr>
            <p:cNvSpPr txBox="1"/>
            <p:nvPr/>
          </p:nvSpPr>
          <p:spPr>
            <a:xfrm>
              <a:off x="5288456" y="3103835"/>
              <a:ext cx="1810507" cy="423190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크리에이터매칭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FE8CBF4-1C3C-4772-ACF8-DECA9563206A}"/>
                </a:ext>
              </a:extLst>
            </p:cNvPr>
            <p:cNvSpPr txBox="1"/>
            <p:nvPr/>
          </p:nvSpPr>
          <p:spPr>
            <a:xfrm>
              <a:off x="5195753" y="3782469"/>
              <a:ext cx="1810507" cy="423190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광고효과보고서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DE9CE2E-D4BE-469D-99D7-FF49BEE879B9}"/>
                </a:ext>
              </a:extLst>
            </p:cNvPr>
            <p:cNvSpPr txBox="1"/>
            <p:nvPr/>
          </p:nvSpPr>
          <p:spPr>
            <a:xfrm>
              <a:off x="5426584" y="296206"/>
              <a:ext cx="1420582" cy="369332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컨텐츠 컨셉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7301455-57F9-476E-90A9-DD257E9447C3}"/>
                </a:ext>
              </a:extLst>
            </p:cNvPr>
            <p:cNvSpPr txBox="1"/>
            <p:nvPr/>
          </p:nvSpPr>
          <p:spPr>
            <a:xfrm>
              <a:off x="5080336" y="963073"/>
              <a:ext cx="2031325" cy="369332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크리에이터보고서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13617B2-2095-403B-9788-021DA66874B7}"/>
                </a:ext>
              </a:extLst>
            </p:cNvPr>
            <p:cNvSpPr txBox="1"/>
            <p:nvPr/>
          </p:nvSpPr>
          <p:spPr>
            <a:xfrm>
              <a:off x="5467463" y="1607730"/>
              <a:ext cx="1338828" cy="369332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영상편집점</a:t>
              </a:r>
            </a:p>
          </p:txBody>
        </p:sp>
        <p:cxnSp>
          <p:nvCxnSpPr>
            <p:cNvPr id="33" name="직선 화살표 연결선 32">
              <a:extLst>
                <a:ext uri="{FF2B5EF4-FFF2-40B4-BE49-F238E27FC236}">
                  <a16:creationId xmlns:a16="http://schemas.microsoft.com/office/drawing/2014/main" id="{CE06DE9F-42E6-4144-96F7-41A536D06DAF}"/>
                </a:ext>
              </a:extLst>
            </p:cNvPr>
            <p:cNvCxnSpPr>
              <a:cxnSpLocks/>
              <a:stCxn id="5" idx="3"/>
              <a:endCxn id="25" idx="1"/>
            </p:cNvCxnSpPr>
            <p:nvPr/>
          </p:nvCxnSpPr>
          <p:spPr>
            <a:xfrm flipV="1">
              <a:off x="4466213" y="3315430"/>
              <a:ext cx="822243" cy="33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연결선: 꺾임 34">
              <a:extLst>
                <a:ext uri="{FF2B5EF4-FFF2-40B4-BE49-F238E27FC236}">
                  <a16:creationId xmlns:a16="http://schemas.microsoft.com/office/drawing/2014/main" id="{B3834D8F-050F-4D37-A4FB-774E775EA899}"/>
                </a:ext>
              </a:extLst>
            </p:cNvPr>
            <p:cNvCxnSpPr>
              <a:cxnSpLocks/>
              <a:stCxn id="5" idx="0"/>
              <a:endCxn id="24" idx="1"/>
            </p:cNvCxnSpPr>
            <p:nvPr/>
          </p:nvCxnSpPr>
          <p:spPr>
            <a:xfrm rot="5400000" flipH="1" flipV="1">
              <a:off x="4281260" y="2029660"/>
              <a:ext cx="463694" cy="1745203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연결선: 꺾임 36">
              <a:extLst>
                <a:ext uri="{FF2B5EF4-FFF2-40B4-BE49-F238E27FC236}">
                  <a16:creationId xmlns:a16="http://schemas.microsoft.com/office/drawing/2014/main" id="{ECCD0A53-7864-429C-B70C-6E6842F74BCC}"/>
                </a:ext>
              </a:extLst>
            </p:cNvPr>
            <p:cNvCxnSpPr>
              <a:cxnSpLocks/>
              <a:stCxn id="5" idx="2"/>
              <a:endCxn id="26" idx="1"/>
            </p:cNvCxnSpPr>
            <p:nvPr/>
          </p:nvCxnSpPr>
          <p:spPr>
            <a:xfrm rot="16200000" flipH="1">
              <a:off x="4172817" y="2971128"/>
              <a:ext cx="490624" cy="1555246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연결선: 꺾임 38">
              <a:extLst>
                <a:ext uri="{FF2B5EF4-FFF2-40B4-BE49-F238E27FC236}">
                  <a16:creationId xmlns:a16="http://schemas.microsoft.com/office/drawing/2014/main" id="{BBF636FB-C5C3-4242-83F6-64DD281855AB}"/>
                </a:ext>
              </a:extLst>
            </p:cNvPr>
            <p:cNvCxnSpPr>
              <a:cxnSpLocks/>
              <a:stCxn id="6" idx="2"/>
              <a:endCxn id="31" idx="1"/>
            </p:cNvCxnSpPr>
            <p:nvPr/>
          </p:nvCxnSpPr>
          <p:spPr>
            <a:xfrm rot="16200000" flipH="1">
              <a:off x="4322138" y="647071"/>
              <a:ext cx="463694" cy="1826956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화살표 연결선 40">
              <a:extLst>
                <a:ext uri="{FF2B5EF4-FFF2-40B4-BE49-F238E27FC236}">
                  <a16:creationId xmlns:a16="http://schemas.microsoft.com/office/drawing/2014/main" id="{46133B83-18FD-4A11-BC22-D902CDA484CF}"/>
                </a:ext>
              </a:extLst>
            </p:cNvPr>
            <p:cNvCxnSpPr>
              <a:cxnSpLocks/>
              <a:stCxn id="6" idx="3"/>
              <a:endCxn id="30" idx="1"/>
            </p:cNvCxnSpPr>
            <p:nvPr/>
          </p:nvCxnSpPr>
          <p:spPr>
            <a:xfrm>
              <a:off x="4697046" y="1144036"/>
              <a:ext cx="383290" cy="37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연결선: 꺾임 42">
              <a:extLst>
                <a:ext uri="{FF2B5EF4-FFF2-40B4-BE49-F238E27FC236}">
                  <a16:creationId xmlns:a16="http://schemas.microsoft.com/office/drawing/2014/main" id="{5057DE17-CDF3-4324-8E50-4F2379D4EAB5}"/>
                </a:ext>
              </a:extLst>
            </p:cNvPr>
            <p:cNvCxnSpPr>
              <a:cxnSpLocks/>
              <a:stCxn id="6" idx="0"/>
              <a:endCxn id="29" idx="1"/>
            </p:cNvCxnSpPr>
            <p:nvPr/>
          </p:nvCxnSpPr>
          <p:spPr>
            <a:xfrm rot="5400000" flipH="1" flipV="1">
              <a:off x="4294296" y="-172917"/>
              <a:ext cx="478498" cy="1786077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3B7BA2DA-6BB8-4B97-904E-4C27FF66C937}"/>
                </a:ext>
              </a:extLst>
            </p:cNvPr>
            <p:cNvSpPr txBox="1"/>
            <p:nvPr/>
          </p:nvSpPr>
          <p:spPr>
            <a:xfrm>
              <a:off x="5467463" y="4423426"/>
              <a:ext cx="1338828" cy="369332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서비스소개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B7D3B033-CA12-47B5-8B40-F145357C4192}"/>
                </a:ext>
              </a:extLst>
            </p:cNvPr>
            <p:cNvSpPr txBox="1"/>
            <p:nvPr/>
          </p:nvSpPr>
          <p:spPr>
            <a:xfrm>
              <a:off x="5121214" y="4864464"/>
              <a:ext cx="2031325" cy="369332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크리에이터가이드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4888A8E0-6D7C-4775-A6B7-7A1BF89FB7B6}"/>
                </a:ext>
              </a:extLst>
            </p:cNvPr>
            <p:cNvSpPr txBox="1"/>
            <p:nvPr/>
          </p:nvSpPr>
          <p:spPr>
            <a:xfrm>
              <a:off x="5352046" y="5305502"/>
              <a:ext cx="1569660" cy="369332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광고주가이드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1E410AC1-3652-47EC-ABC4-34EE617A6C3A}"/>
                </a:ext>
              </a:extLst>
            </p:cNvPr>
            <p:cNvSpPr txBox="1"/>
            <p:nvPr/>
          </p:nvSpPr>
          <p:spPr>
            <a:xfrm>
              <a:off x="5582878" y="5742482"/>
              <a:ext cx="1107996" cy="369332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결제안내</a:t>
              </a:r>
            </a:p>
          </p:txBody>
        </p:sp>
        <p:cxnSp>
          <p:nvCxnSpPr>
            <p:cNvPr id="50" name="연결선: 꺾임 49">
              <a:extLst>
                <a:ext uri="{FF2B5EF4-FFF2-40B4-BE49-F238E27FC236}">
                  <a16:creationId xmlns:a16="http://schemas.microsoft.com/office/drawing/2014/main" id="{E0134338-AC3B-4578-83F5-FFAD89B970A9}"/>
                </a:ext>
              </a:extLst>
            </p:cNvPr>
            <p:cNvCxnSpPr>
              <a:cxnSpLocks/>
              <a:stCxn id="9" idx="0"/>
              <a:endCxn id="44" idx="1"/>
            </p:cNvCxnSpPr>
            <p:nvPr/>
          </p:nvCxnSpPr>
          <p:spPr>
            <a:xfrm rot="5400000" flipH="1" flipV="1">
              <a:off x="4203607" y="4044991"/>
              <a:ext cx="700754" cy="1826957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연결선: 꺾임 51">
              <a:extLst>
                <a:ext uri="{FF2B5EF4-FFF2-40B4-BE49-F238E27FC236}">
                  <a16:creationId xmlns:a16="http://schemas.microsoft.com/office/drawing/2014/main" id="{E641F689-9A57-4428-85FC-349D8C5AE494}"/>
                </a:ext>
              </a:extLst>
            </p:cNvPr>
            <p:cNvCxnSpPr>
              <a:cxnSpLocks/>
              <a:stCxn id="9" idx="0"/>
              <a:endCxn id="45" idx="1"/>
            </p:cNvCxnSpPr>
            <p:nvPr/>
          </p:nvCxnSpPr>
          <p:spPr>
            <a:xfrm rot="5400000" flipH="1" flipV="1">
              <a:off x="4251002" y="4438634"/>
              <a:ext cx="259716" cy="1480708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연결선: 꺾임 55">
              <a:extLst>
                <a:ext uri="{FF2B5EF4-FFF2-40B4-BE49-F238E27FC236}">
                  <a16:creationId xmlns:a16="http://schemas.microsoft.com/office/drawing/2014/main" id="{97D50854-D4FA-42D5-88EE-677D9AC28555}"/>
                </a:ext>
              </a:extLst>
            </p:cNvPr>
            <p:cNvCxnSpPr>
              <a:cxnSpLocks/>
              <a:stCxn id="9" idx="2"/>
              <a:endCxn id="47" idx="1"/>
            </p:cNvCxnSpPr>
            <p:nvPr/>
          </p:nvCxnSpPr>
          <p:spPr>
            <a:xfrm rot="16200000" flipH="1">
              <a:off x="4487207" y="4831477"/>
              <a:ext cx="248970" cy="1942372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화살표 연결선 57">
              <a:extLst>
                <a:ext uri="{FF2B5EF4-FFF2-40B4-BE49-F238E27FC236}">
                  <a16:creationId xmlns:a16="http://schemas.microsoft.com/office/drawing/2014/main" id="{EFF296F0-16A6-48E4-A1B9-248DA4022BC8}"/>
                </a:ext>
              </a:extLst>
            </p:cNvPr>
            <p:cNvCxnSpPr>
              <a:cxnSpLocks/>
              <a:stCxn id="9" idx="3"/>
              <a:endCxn id="46" idx="1"/>
            </p:cNvCxnSpPr>
            <p:nvPr/>
          </p:nvCxnSpPr>
          <p:spPr>
            <a:xfrm flipV="1">
              <a:off x="4466213" y="5490168"/>
              <a:ext cx="885833" cy="33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1BCA5BDA-D949-4E80-9652-9A33DC766A49}"/>
                </a:ext>
              </a:extLst>
            </p:cNvPr>
            <p:cNvSpPr txBox="1"/>
            <p:nvPr/>
          </p:nvSpPr>
          <p:spPr>
            <a:xfrm>
              <a:off x="10086635" y="582636"/>
              <a:ext cx="877163" cy="369332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광고주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6CB70862-1528-4515-9137-EEB52D0330F4}"/>
                </a:ext>
              </a:extLst>
            </p:cNvPr>
            <p:cNvSpPr txBox="1"/>
            <p:nvPr/>
          </p:nvSpPr>
          <p:spPr>
            <a:xfrm>
              <a:off x="10086636" y="1307082"/>
              <a:ext cx="1338828" cy="369332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크리에이터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FAE3CA35-258C-4595-B1E7-B2441EB9B3D3}"/>
                </a:ext>
              </a:extLst>
            </p:cNvPr>
            <p:cNvSpPr txBox="1"/>
            <p:nvPr/>
          </p:nvSpPr>
          <p:spPr>
            <a:xfrm>
              <a:off x="10297397" y="2808256"/>
              <a:ext cx="877163" cy="369332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광고주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72CFD9F0-B12A-4BAF-9A78-B7E33206CD0F}"/>
                </a:ext>
              </a:extLst>
            </p:cNvPr>
            <p:cNvSpPr txBox="1"/>
            <p:nvPr/>
          </p:nvSpPr>
          <p:spPr>
            <a:xfrm>
              <a:off x="10086636" y="3535770"/>
              <a:ext cx="1338828" cy="369332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크리에이터</a:t>
              </a:r>
            </a:p>
          </p:txBody>
        </p:sp>
        <p:cxnSp>
          <p:nvCxnSpPr>
            <p:cNvPr id="68" name="연결선: 꺾임 67">
              <a:extLst>
                <a:ext uri="{FF2B5EF4-FFF2-40B4-BE49-F238E27FC236}">
                  <a16:creationId xmlns:a16="http://schemas.microsoft.com/office/drawing/2014/main" id="{90405B6C-7263-430F-A5E9-FBDEC7F9B34B}"/>
                </a:ext>
              </a:extLst>
            </p:cNvPr>
            <p:cNvCxnSpPr>
              <a:cxnSpLocks/>
              <a:stCxn id="7" idx="3"/>
              <a:endCxn id="63" idx="1"/>
            </p:cNvCxnSpPr>
            <p:nvPr/>
          </p:nvCxnSpPr>
          <p:spPr>
            <a:xfrm flipV="1">
              <a:off x="9810378" y="767302"/>
              <a:ext cx="276257" cy="369332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연결선: 꺾임 69">
              <a:extLst>
                <a:ext uri="{FF2B5EF4-FFF2-40B4-BE49-F238E27FC236}">
                  <a16:creationId xmlns:a16="http://schemas.microsoft.com/office/drawing/2014/main" id="{97998228-FEBA-4B1B-BE4D-455F0FD18710}"/>
                </a:ext>
              </a:extLst>
            </p:cNvPr>
            <p:cNvCxnSpPr>
              <a:cxnSpLocks/>
              <a:stCxn id="7" idx="3"/>
              <a:endCxn id="64" idx="1"/>
            </p:cNvCxnSpPr>
            <p:nvPr/>
          </p:nvCxnSpPr>
          <p:spPr>
            <a:xfrm>
              <a:off x="9810378" y="1136634"/>
              <a:ext cx="276258" cy="355114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연결선: 꺾임 72">
              <a:extLst>
                <a:ext uri="{FF2B5EF4-FFF2-40B4-BE49-F238E27FC236}">
                  <a16:creationId xmlns:a16="http://schemas.microsoft.com/office/drawing/2014/main" id="{B20064F1-1D17-499B-B200-6493002B1DFC}"/>
                </a:ext>
              </a:extLst>
            </p:cNvPr>
            <p:cNvCxnSpPr>
              <a:cxnSpLocks/>
              <a:stCxn id="10" idx="3"/>
              <a:endCxn id="65" idx="1"/>
            </p:cNvCxnSpPr>
            <p:nvPr/>
          </p:nvCxnSpPr>
          <p:spPr>
            <a:xfrm flipV="1">
              <a:off x="9694961" y="2992921"/>
              <a:ext cx="602436" cy="325852"/>
            </a:xfrm>
            <a:prstGeom prst="bentConnector3">
              <a:avLst>
                <a:gd name="adj1" fmla="val 32218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연결선: 꺾임 74">
              <a:extLst>
                <a:ext uri="{FF2B5EF4-FFF2-40B4-BE49-F238E27FC236}">
                  <a16:creationId xmlns:a16="http://schemas.microsoft.com/office/drawing/2014/main" id="{2694E783-E9A6-49D5-8FBA-169D422D209A}"/>
                </a:ext>
              </a:extLst>
            </p:cNvPr>
            <p:cNvCxnSpPr>
              <a:cxnSpLocks/>
              <a:stCxn id="10" idx="3"/>
              <a:endCxn id="66" idx="1"/>
            </p:cNvCxnSpPr>
            <p:nvPr/>
          </p:nvCxnSpPr>
          <p:spPr>
            <a:xfrm>
              <a:off x="9694961" y="3318774"/>
              <a:ext cx="391674" cy="401662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E2C5B83-D3C9-4ED9-BF10-3B88B11A4752}"/>
                </a:ext>
              </a:extLst>
            </p:cNvPr>
            <p:cNvSpPr txBox="1"/>
            <p:nvPr/>
          </p:nvSpPr>
          <p:spPr>
            <a:xfrm>
              <a:off x="10202051" y="5309264"/>
              <a:ext cx="1107996" cy="369332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계정관리</a:t>
              </a:r>
            </a:p>
          </p:txBody>
        </p:sp>
      </p:grpSp>
      <p:sp>
        <p:nvSpPr>
          <p:cNvPr id="95" name="TextBox 94">
            <a:extLst>
              <a:ext uri="{FF2B5EF4-FFF2-40B4-BE49-F238E27FC236}">
                <a16:creationId xmlns:a16="http://schemas.microsoft.com/office/drawing/2014/main" id="{577648AE-FF51-4B58-A5F9-D72EA8410DC9}"/>
              </a:ext>
            </a:extLst>
          </p:cNvPr>
          <p:cNvSpPr txBox="1"/>
          <p:nvPr/>
        </p:nvSpPr>
        <p:spPr>
          <a:xfrm>
            <a:off x="213629" y="253539"/>
            <a:ext cx="661860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dirty="0" err="1"/>
              <a:t>OnAD</a:t>
            </a:r>
            <a:r>
              <a:rPr lang="ko-KR" altLang="en-US" sz="2500" b="1" dirty="0"/>
              <a:t> 플랫폼 사이트 맵 </a:t>
            </a:r>
            <a:r>
              <a:rPr lang="en-US" altLang="ko-KR" sz="2500" b="1" dirty="0"/>
              <a:t>( </a:t>
            </a:r>
            <a:r>
              <a:rPr lang="en-US" altLang="ko-KR" sz="2500" b="1" dirty="0" err="1"/>
              <a:t>Veiw</a:t>
            </a:r>
            <a:r>
              <a:rPr lang="en-US" altLang="ko-KR" sz="2500" b="1" dirty="0"/>
              <a:t> page 11</a:t>
            </a:r>
            <a:r>
              <a:rPr lang="ko-KR" altLang="en-US" sz="2500" b="1" dirty="0"/>
              <a:t>개</a:t>
            </a:r>
            <a:r>
              <a:rPr lang="en-US" altLang="ko-KR" sz="2500" b="1" dirty="0"/>
              <a:t> )</a:t>
            </a:r>
            <a:endParaRPr lang="ko-KR" altLang="en-US" sz="2500" b="1" dirty="0"/>
          </a:p>
        </p:txBody>
      </p:sp>
      <p:cxnSp>
        <p:nvCxnSpPr>
          <p:cNvPr id="107" name="연결선: 꺾임 106">
            <a:extLst>
              <a:ext uri="{FF2B5EF4-FFF2-40B4-BE49-F238E27FC236}">
                <a16:creationId xmlns:a16="http://schemas.microsoft.com/office/drawing/2014/main" id="{16768879-8029-4FE9-985C-2A40765335B7}"/>
              </a:ext>
            </a:extLst>
          </p:cNvPr>
          <p:cNvCxnSpPr>
            <a:cxnSpLocks/>
            <a:stCxn id="29" idx="3"/>
            <a:endCxn id="30" idx="3"/>
          </p:cNvCxnSpPr>
          <p:nvPr/>
        </p:nvCxnSpPr>
        <p:spPr>
          <a:xfrm>
            <a:off x="6739846" y="1308784"/>
            <a:ext cx="263032" cy="581997"/>
          </a:xfrm>
          <a:prstGeom prst="bentConnector3">
            <a:avLst>
              <a:gd name="adj1" fmla="val 19270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연결선: 꺾임 108">
            <a:extLst>
              <a:ext uri="{FF2B5EF4-FFF2-40B4-BE49-F238E27FC236}">
                <a16:creationId xmlns:a16="http://schemas.microsoft.com/office/drawing/2014/main" id="{DB78D6FA-14FE-4AC6-9F72-BC7AA18A72E8}"/>
              </a:ext>
            </a:extLst>
          </p:cNvPr>
          <p:cNvCxnSpPr>
            <a:cxnSpLocks/>
            <a:stCxn id="30" idx="3"/>
            <a:endCxn id="31" idx="3"/>
          </p:cNvCxnSpPr>
          <p:nvPr/>
        </p:nvCxnSpPr>
        <p:spPr>
          <a:xfrm flipH="1">
            <a:off x="6699198" y="1890781"/>
            <a:ext cx="303680" cy="562614"/>
          </a:xfrm>
          <a:prstGeom prst="bentConnector3">
            <a:avLst>
              <a:gd name="adj1" fmla="val -7988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연결선: 꺾임 111">
            <a:extLst>
              <a:ext uri="{FF2B5EF4-FFF2-40B4-BE49-F238E27FC236}">
                <a16:creationId xmlns:a16="http://schemas.microsoft.com/office/drawing/2014/main" id="{EEBACDE2-5697-405B-9F27-BC2EDE8FB910}"/>
              </a:ext>
            </a:extLst>
          </p:cNvPr>
          <p:cNvCxnSpPr>
            <a:cxnSpLocks/>
            <a:stCxn id="24" idx="3"/>
            <a:endCxn id="25" idx="3"/>
          </p:cNvCxnSpPr>
          <p:nvPr/>
        </p:nvCxnSpPr>
        <p:spPr>
          <a:xfrm>
            <a:off x="6699197" y="3219670"/>
            <a:ext cx="291054" cy="562927"/>
          </a:xfrm>
          <a:prstGeom prst="bentConnector3">
            <a:avLst>
              <a:gd name="adj1" fmla="val 18377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연결선: 꺾임 113">
            <a:extLst>
              <a:ext uri="{FF2B5EF4-FFF2-40B4-BE49-F238E27FC236}">
                <a16:creationId xmlns:a16="http://schemas.microsoft.com/office/drawing/2014/main" id="{26B57FA0-F256-466F-887D-666AA157D979}"/>
              </a:ext>
            </a:extLst>
          </p:cNvPr>
          <p:cNvCxnSpPr>
            <a:cxnSpLocks/>
            <a:stCxn id="25" idx="3"/>
            <a:endCxn id="26" idx="3"/>
          </p:cNvCxnSpPr>
          <p:nvPr/>
        </p:nvCxnSpPr>
        <p:spPr>
          <a:xfrm flipH="1">
            <a:off x="6898060" y="3782597"/>
            <a:ext cx="92191" cy="592266"/>
          </a:xfrm>
          <a:prstGeom prst="bentConnector3">
            <a:avLst>
              <a:gd name="adj1" fmla="val -26036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타원 118">
            <a:extLst>
              <a:ext uri="{FF2B5EF4-FFF2-40B4-BE49-F238E27FC236}">
                <a16:creationId xmlns:a16="http://schemas.microsoft.com/office/drawing/2014/main" id="{C576EDA3-BEE0-4519-BBF5-D564486B22C3}"/>
              </a:ext>
            </a:extLst>
          </p:cNvPr>
          <p:cNvSpPr/>
          <p:nvPr/>
        </p:nvSpPr>
        <p:spPr>
          <a:xfrm>
            <a:off x="7031368" y="1685259"/>
            <a:ext cx="447136" cy="40457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20" name="타원 119">
            <a:extLst>
              <a:ext uri="{FF2B5EF4-FFF2-40B4-BE49-F238E27FC236}">
                <a16:creationId xmlns:a16="http://schemas.microsoft.com/office/drawing/2014/main" id="{CBEECDA3-406B-486F-A924-F3AED856C330}"/>
              </a:ext>
            </a:extLst>
          </p:cNvPr>
          <p:cNvSpPr/>
          <p:nvPr/>
        </p:nvSpPr>
        <p:spPr>
          <a:xfrm>
            <a:off x="7009174" y="3591653"/>
            <a:ext cx="447136" cy="40457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21" name="타원 120">
            <a:extLst>
              <a:ext uri="{FF2B5EF4-FFF2-40B4-BE49-F238E27FC236}">
                <a16:creationId xmlns:a16="http://schemas.microsoft.com/office/drawing/2014/main" id="{365BFFDF-62B2-4B4F-A9B2-A78B3D71546E}"/>
              </a:ext>
            </a:extLst>
          </p:cNvPr>
          <p:cNvSpPr/>
          <p:nvPr/>
        </p:nvSpPr>
        <p:spPr>
          <a:xfrm>
            <a:off x="7031924" y="4698621"/>
            <a:ext cx="447136" cy="40457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22" name="타원 121">
            <a:extLst>
              <a:ext uri="{FF2B5EF4-FFF2-40B4-BE49-F238E27FC236}">
                <a16:creationId xmlns:a16="http://schemas.microsoft.com/office/drawing/2014/main" id="{887E04BC-C737-4604-9EFE-BE99C1D878DA}"/>
              </a:ext>
            </a:extLst>
          </p:cNvPr>
          <p:cNvSpPr/>
          <p:nvPr/>
        </p:nvSpPr>
        <p:spPr>
          <a:xfrm>
            <a:off x="7018052" y="5095705"/>
            <a:ext cx="447136" cy="40457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123" name="타원 122">
            <a:extLst>
              <a:ext uri="{FF2B5EF4-FFF2-40B4-BE49-F238E27FC236}">
                <a16:creationId xmlns:a16="http://schemas.microsoft.com/office/drawing/2014/main" id="{849982BE-E597-4F51-BF9D-D0F4EDC5DEF6}"/>
              </a:ext>
            </a:extLst>
          </p:cNvPr>
          <p:cNvSpPr/>
          <p:nvPr/>
        </p:nvSpPr>
        <p:spPr>
          <a:xfrm>
            <a:off x="7029660" y="5475871"/>
            <a:ext cx="447136" cy="40457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124" name="타원 123">
            <a:extLst>
              <a:ext uri="{FF2B5EF4-FFF2-40B4-BE49-F238E27FC236}">
                <a16:creationId xmlns:a16="http://schemas.microsoft.com/office/drawing/2014/main" id="{3EE10753-B7D3-42F7-8302-07340E939519}"/>
              </a:ext>
            </a:extLst>
          </p:cNvPr>
          <p:cNvSpPr/>
          <p:nvPr/>
        </p:nvSpPr>
        <p:spPr>
          <a:xfrm>
            <a:off x="7029660" y="5852685"/>
            <a:ext cx="447136" cy="40457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126" name="타원 125">
            <a:extLst>
              <a:ext uri="{FF2B5EF4-FFF2-40B4-BE49-F238E27FC236}">
                <a16:creationId xmlns:a16="http://schemas.microsoft.com/office/drawing/2014/main" id="{5683DA9E-88E7-4D28-A860-DD03A4BDF171}"/>
              </a:ext>
            </a:extLst>
          </p:cNvPr>
          <p:cNvSpPr/>
          <p:nvPr/>
        </p:nvSpPr>
        <p:spPr>
          <a:xfrm>
            <a:off x="11495108" y="1326938"/>
            <a:ext cx="447136" cy="40457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7</a:t>
            </a:r>
            <a:endParaRPr lang="ko-KR" altLang="en-US" dirty="0"/>
          </a:p>
        </p:txBody>
      </p:sp>
      <p:sp>
        <p:nvSpPr>
          <p:cNvPr id="127" name="타원 126">
            <a:extLst>
              <a:ext uri="{FF2B5EF4-FFF2-40B4-BE49-F238E27FC236}">
                <a16:creationId xmlns:a16="http://schemas.microsoft.com/office/drawing/2014/main" id="{AA4B7891-89E3-49AA-AD42-3A55B6584C63}"/>
              </a:ext>
            </a:extLst>
          </p:cNvPr>
          <p:cNvSpPr/>
          <p:nvPr/>
        </p:nvSpPr>
        <p:spPr>
          <a:xfrm>
            <a:off x="11477201" y="2007587"/>
            <a:ext cx="447136" cy="40457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8</a:t>
            </a:r>
            <a:endParaRPr lang="ko-KR" altLang="en-US" dirty="0"/>
          </a:p>
        </p:txBody>
      </p:sp>
      <p:sp>
        <p:nvSpPr>
          <p:cNvPr id="128" name="타원 127">
            <a:extLst>
              <a:ext uri="{FF2B5EF4-FFF2-40B4-BE49-F238E27FC236}">
                <a16:creationId xmlns:a16="http://schemas.microsoft.com/office/drawing/2014/main" id="{34D76CAD-B702-4986-B117-1350A633F677}"/>
              </a:ext>
            </a:extLst>
          </p:cNvPr>
          <p:cNvSpPr/>
          <p:nvPr/>
        </p:nvSpPr>
        <p:spPr>
          <a:xfrm>
            <a:off x="11391892" y="3313667"/>
            <a:ext cx="660502" cy="40457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09</a:t>
            </a:r>
            <a:endParaRPr lang="ko-KR" altLang="en-US" dirty="0"/>
          </a:p>
        </p:txBody>
      </p:sp>
      <p:sp>
        <p:nvSpPr>
          <p:cNvPr id="129" name="타원 128">
            <a:extLst>
              <a:ext uri="{FF2B5EF4-FFF2-40B4-BE49-F238E27FC236}">
                <a16:creationId xmlns:a16="http://schemas.microsoft.com/office/drawing/2014/main" id="{3BB33434-D882-4886-91E2-5EE9BC428B1E}"/>
              </a:ext>
            </a:extLst>
          </p:cNvPr>
          <p:cNvSpPr/>
          <p:nvPr/>
        </p:nvSpPr>
        <p:spPr>
          <a:xfrm>
            <a:off x="11388425" y="3953343"/>
            <a:ext cx="660502" cy="40457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10</a:t>
            </a:r>
            <a:endParaRPr lang="ko-KR" altLang="en-US" dirty="0"/>
          </a:p>
        </p:txBody>
      </p:sp>
      <p:sp>
        <p:nvSpPr>
          <p:cNvPr id="132" name="타원 131">
            <a:extLst>
              <a:ext uri="{FF2B5EF4-FFF2-40B4-BE49-F238E27FC236}">
                <a16:creationId xmlns:a16="http://schemas.microsoft.com/office/drawing/2014/main" id="{0A37D2A0-2F38-448B-BA3A-2AF6A02A1BC4}"/>
              </a:ext>
            </a:extLst>
          </p:cNvPr>
          <p:cNvSpPr/>
          <p:nvPr/>
        </p:nvSpPr>
        <p:spPr>
          <a:xfrm>
            <a:off x="11388424" y="5463055"/>
            <a:ext cx="663969" cy="40457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11</a:t>
            </a:r>
            <a:endParaRPr lang="ko-KR" altLang="en-US" dirty="0"/>
          </a:p>
        </p:txBody>
      </p:sp>
      <p:cxnSp>
        <p:nvCxnSpPr>
          <p:cNvPr id="156" name="직선 화살표 연결선 155">
            <a:extLst>
              <a:ext uri="{FF2B5EF4-FFF2-40B4-BE49-F238E27FC236}">
                <a16:creationId xmlns:a16="http://schemas.microsoft.com/office/drawing/2014/main" id="{DA947A7D-74AA-4315-9744-73281FE924E0}"/>
              </a:ext>
            </a:extLst>
          </p:cNvPr>
          <p:cNvCxnSpPr>
            <a:stCxn id="8" idx="3"/>
            <a:endCxn id="79" idx="1"/>
          </p:cNvCxnSpPr>
          <p:nvPr/>
        </p:nvCxnSpPr>
        <p:spPr>
          <a:xfrm>
            <a:off x="9342334" y="5683481"/>
            <a:ext cx="733840" cy="3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TextBox 156">
            <a:extLst>
              <a:ext uri="{FF2B5EF4-FFF2-40B4-BE49-F238E27FC236}">
                <a16:creationId xmlns:a16="http://schemas.microsoft.com/office/drawing/2014/main" id="{AAC5EA0A-FD6D-4DBC-B3A6-4803974A8D47}"/>
              </a:ext>
            </a:extLst>
          </p:cNvPr>
          <p:cNvSpPr txBox="1"/>
          <p:nvPr/>
        </p:nvSpPr>
        <p:spPr>
          <a:xfrm>
            <a:off x="256101" y="6337564"/>
            <a:ext cx="115547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객체들의 배치 및 커스터마이징은 동기가 담당</a:t>
            </a:r>
            <a:r>
              <a:rPr lang="en-US" altLang="ko-KR" dirty="0">
                <a:solidFill>
                  <a:srgbClr val="FF0000"/>
                </a:solidFill>
              </a:rPr>
              <a:t>, </a:t>
            </a:r>
            <a:r>
              <a:rPr lang="ko-KR" altLang="en-US" dirty="0">
                <a:solidFill>
                  <a:srgbClr val="FF0000"/>
                </a:solidFill>
              </a:rPr>
              <a:t>찬우는 </a:t>
            </a:r>
            <a:r>
              <a:rPr lang="en-US" altLang="ko-KR" dirty="0">
                <a:solidFill>
                  <a:srgbClr val="FF0000"/>
                </a:solidFill>
              </a:rPr>
              <a:t>JS </a:t>
            </a:r>
            <a:r>
              <a:rPr lang="ko-KR" altLang="en-US" dirty="0">
                <a:solidFill>
                  <a:srgbClr val="FF0000"/>
                </a:solidFill>
              </a:rPr>
              <a:t>시각화작업 및 사이트기능구현</a:t>
            </a:r>
            <a:r>
              <a:rPr lang="en-US" altLang="ko-KR" dirty="0">
                <a:solidFill>
                  <a:srgbClr val="FF0000"/>
                </a:solidFill>
              </a:rPr>
              <a:t>, </a:t>
            </a:r>
            <a:r>
              <a:rPr lang="ko-KR" altLang="en-US" dirty="0">
                <a:solidFill>
                  <a:srgbClr val="FF0000"/>
                </a:solidFill>
              </a:rPr>
              <a:t>혜진은 </a:t>
            </a:r>
            <a:r>
              <a:rPr lang="en-US" altLang="ko-KR" dirty="0">
                <a:solidFill>
                  <a:srgbClr val="FF0000"/>
                </a:solidFill>
              </a:rPr>
              <a:t>DB </a:t>
            </a:r>
            <a:r>
              <a:rPr lang="ko-KR" altLang="en-US" dirty="0">
                <a:solidFill>
                  <a:srgbClr val="FF0000"/>
                </a:solidFill>
              </a:rPr>
              <a:t>및 </a:t>
            </a:r>
            <a:r>
              <a:rPr lang="en-US" altLang="ko-KR" dirty="0" err="1">
                <a:solidFill>
                  <a:srgbClr val="FF0000"/>
                </a:solidFill>
              </a:rPr>
              <a:t>X_Split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98942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ext Box 17">
            <a:extLst>
              <a:ext uri="{FF2B5EF4-FFF2-40B4-BE49-F238E27FC236}">
                <a16:creationId xmlns:a16="http://schemas.microsoft.com/office/drawing/2014/main" id="{62D321CC-C9CB-4EBD-80B3-376CB2B70C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99475" y="952500"/>
            <a:ext cx="2211388" cy="520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180975" indent="-180975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400">
                <a:latin typeface="돋움" panose="020B0600000101010101" pitchFamily="50" charset="-127"/>
                <a:ea typeface="돋움" panose="020B0600000101010101" pitchFamily="50" charset="-127"/>
              </a:rPr>
              <a:t>1</a:t>
            </a:r>
            <a:endParaRPr lang="en-US" altLang="zh-CN" sz="140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zh-CN" sz="140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zh-CN" sz="140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zh-CN" sz="140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zh-CN" sz="140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zh-CN" sz="140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ko-KR" sz="140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zh-CN" sz="140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ko-KR" sz="140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ko-KR" sz="140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zh-CN" sz="140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ko-KR" altLang="en-US" sz="140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ko-KR" sz="1400" b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ko-KR" sz="2000" b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ko-KR" sz="1200" b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ko-KR" b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ko-KR" altLang="en-US" b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grpSp>
        <p:nvGrpSpPr>
          <p:cNvPr id="14339" name="Group 2">
            <a:extLst>
              <a:ext uri="{FF2B5EF4-FFF2-40B4-BE49-F238E27FC236}">
                <a16:creationId xmlns:a16="http://schemas.microsoft.com/office/drawing/2014/main" id="{41224AAB-5758-4F9A-A184-3FDED488A919}"/>
              </a:ext>
            </a:extLst>
          </p:cNvPr>
          <p:cNvGrpSpPr>
            <a:grpSpLocks/>
          </p:cNvGrpSpPr>
          <p:nvPr/>
        </p:nvGrpSpPr>
        <p:grpSpPr bwMode="auto">
          <a:xfrm>
            <a:off x="9653589" y="6557963"/>
            <a:ext cx="1271587" cy="184150"/>
            <a:chOff x="3352" y="248"/>
            <a:chExt cx="801" cy="116"/>
          </a:xfrm>
        </p:grpSpPr>
        <p:sp>
          <p:nvSpPr>
            <p:cNvPr id="14413" name="AutoShape 3">
              <a:extLst>
                <a:ext uri="{FF2B5EF4-FFF2-40B4-BE49-F238E27FC236}">
                  <a16:creationId xmlns:a16="http://schemas.microsoft.com/office/drawing/2014/main" id="{EAF43C90-CD05-41E3-AEF9-C77C160EBC68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3352" y="248"/>
              <a:ext cx="801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grpSp>
          <p:nvGrpSpPr>
            <p:cNvPr id="14414" name="Group 4">
              <a:extLst>
                <a:ext uri="{FF2B5EF4-FFF2-40B4-BE49-F238E27FC236}">
                  <a16:creationId xmlns:a16="http://schemas.microsoft.com/office/drawing/2014/main" id="{2CFB4C53-E935-4BD3-ABD5-137FAF90F9B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358" y="250"/>
              <a:ext cx="784" cy="106"/>
              <a:chOff x="1023" y="3711"/>
              <a:chExt cx="784" cy="106"/>
            </a:xfrm>
          </p:grpSpPr>
          <p:sp>
            <p:nvSpPr>
              <p:cNvPr id="14420" name="Freeform 5">
                <a:extLst>
                  <a:ext uri="{FF2B5EF4-FFF2-40B4-BE49-F238E27FC236}">
                    <a16:creationId xmlns:a16="http://schemas.microsoft.com/office/drawing/2014/main" id="{69C56847-7AA0-48FA-BCA9-C4912E63F5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3" y="3711"/>
                <a:ext cx="784" cy="106"/>
              </a:xfrm>
              <a:custGeom>
                <a:avLst/>
                <a:gdLst>
                  <a:gd name="T0" fmla="*/ 734 w 784"/>
                  <a:gd name="T1" fmla="*/ 0 h 106"/>
                  <a:gd name="T2" fmla="*/ 0 w 784"/>
                  <a:gd name="T3" fmla="*/ 0 h 106"/>
                  <a:gd name="T4" fmla="*/ 50 w 784"/>
                  <a:gd name="T5" fmla="*/ 53 h 106"/>
                  <a:gd name="T6" fmla="*/ 0 w 784"/>
                  <a:gd name="T7" fmla="*/ 106 h 106"/>
                  <a:gd name="T8" fmla="*/ 734 w 784"/>
                  <a:gd name="T9" fmla="*/ 106 h 106"/>
                  <a:gd name="T10" fmla="*/ 784 w 784"/>
                  <a:gd name="T11" fmla="*/ 53 h 106"/>
                  <a:gd name="T12" fmla="*/ 734 w 784"/>
                  <a:gd name="T13" fmla="*/ 0 h 10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784"/>
                  <a:gd name="T22" fmla="*/ 0 h 106"/>
                  <a:gd name="T23" fmla="*/ 784 w 784"/>
                  <a:gd name="T24" fmla="*/ 106 h 10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784" h="106">
                    <a:moveTo>
                      <a:pt x="734" y="0"/>
                    </a:moveTo>
                    <a:lnTo>
                      <a:pt x="0" y="0"/>
                    </a:lnTo>
                    <a:lnTo>
                      <a:pt x="50" y="53"/>
                    </a:lnTo>
                    <a:lnTo>
                      <a:pt x="0" y="106"/>
                    </a:lnTo>
                    <a:lnTo>
                      <a:pt x="734" y="106"/>
                    </a:lnTo>
                    <a:lnTo>
                      <a:pt x="784" y="53"/>
                    </a:lnTo>
                    <a:lnTo>
                      <a:pt x="734" y="0"/>
                    </a:lnTo>
                    <a:close/>
                  </a:path>
                </a:pathLst>
              </a:custGeom>
              <a:solidFill>
                <a:srgbClr val="EAEA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latinLnBrk="0" hangingPunct="0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14421" name="Freeform 6">
                <a:extLst>
                  <a:ext uri="{FF2B5EF4-FFF2-40B4-BE49-F238E27FC236}">
                    <a16:creationId xmlns:a16="http://schemas.microsoft.com/office/drawing/2014/main" id="{F23616D8-0909-4189-B875-69B2F332A9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3" y="3711"/>
                <a:ext cx="784" cy="106"/>
              </a:xfrm>
              <a:custGeom>
                <a:avLst/>
                <a:gdLst>
                  <a:gd name="T0" fmla="*/ 734 w 784"/>
                  <a:gd name="T1" fmla="*/ 0 h 106"/>
                  <a:gd name="T2" fmla="*/ 0 w 784"/>
                  <a:gd name="T3" fmla="*/ 0 h 106"/>
                  <a:gd name="T4" fmla="*/ 50 w 784"/>
                  <a:gd name="T5" fmla="*/ 53 h 106"/>
                  <a:gd name="T6" fmla="*/ 0 w 784"/>
                  <a:gd name="T7" fmla="*/ 106 h 106"/>
                  <a:gd name="T8" fmla="*/ 734 w 784"/>
                  <a:gd name="T9" fmla="*/ 106 h 106"/>
                  <a:gd name="T10" fmla="*/ 784 w 784"/>
                  <a:gd name="T11" fmla="*/ 53 h 106"/>
                  <a:gd name="T12" fmla="*/ 734 w 784"/>
                  <a:gd name="T13" fmla="*/ 0 h 10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784"/>
                  <a:gd name="T22" fmla="*/ 0 h 106"/>
                  <a:gd name="T23" fmla="*/ 784 w 784"/>
                  <a:gd name="T24" fmla="*/ 106 h 10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784" h="106">
                    <a:moveTo>
                      <a:pt x="734" y="0"/>
                    </a:moveTo>
                    <a:lnTo>
                      <a:pt x="0" y="0"/>
                    </a:lnTo>
                    <a:lnTo>
                      <a:pt x="50" y="53"/>
                    </a:lnTo>
                    <a:lnTo>
                      <a:pt x="0" y="106"/>
                    </a:lnTo>
                    <a:lnTo>
                      <a:pt x="734" y="106"/>
                    </a:lnTo>
                    <a:lnTo>
                      <a:pt x="784" y="53"/>
                    </a:lnTo>
                    <a:lnTo>
                      <a:pt x="734" y="0"/>
                    </a:lnTo>
                    <a:close/>
                  </a:path>
                </a:pathLst>
              </a:custGeom>
              <a:noFill/>
              <a:ln w="6350" cap="rnd">
                <a:solidFill>
                  <a:srgbClr val="96969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eaLnBrk="0" fontAlgn="base" latinLnBrk="0" hangingPunct="0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</p:grpSp>
        <p:sp>
          <p:nvSpPr>
            <p:cNvPr id="14415" name="Rectangle 7">
              <a:extLst>
                <a:ext uri="{FF2B5EF4-FFF2-40B4-BE49-F238E27FC236}">
                  <a16:creationId xmlns:a16="http://schemas.microsoft.com/office/drawing/2014/main" id="{7B9C359A-75D6-4E1F-AEA6-EADFD681F5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85" y="276"/>
              <a:ext cx="618" cy="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700">
                  <a:latin typeface="돋움" panose="020B0600000101010101" pitchFamily="50" charset="-127"/>
                  <a:ea typeface="돋움" panose="020B0600000101010101" pitchFamily="50" charset="-127"/>
                </a:rPr>
                <a:t>Continued on next page</a:t>
              </a:r>
              <a:endParaRPr lang="en-US" altLang="ko-KR" sz="900">
                <a:latin typeface="돋움" panose="020B0600000101010101" pitchFamily="50" charset="-127"/>
                <a:ea typeface="돋움" panose="020B0600000101010101" pitchFamily="50" charset="-127"/>
              </a:endParaRPr>
            </a:p>
          </p:txBody>
        </p:sp>
        <p:grpSp>
          <p:nvGrpSpPr>
            <p:cNvPr id="14416" name="Group 8">
              <a:extLst>
                <a:ext uri="{FF2B5EF4-FFF2-40B4-BE49-F238E27FC236}">
                  <a16:creationId xmlns:a16="http://schemas.microsoft.com/office/drawing/2014/main" id="{6544BE3F-67ED-499E-AE99-1CC83A7E9CE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358" y="250"/>
              <a:ext cx="784" cy="106"/>
              <a:chOff x="1023" y="3711"/>
              <a:chExt cx="784" cy="106"/>
            </a:xfrm>
          </p:grpSpPr>
          <p:sp>
            <p:nvSpPr>
              <p:cNvPr id="14418" name="Freeform 9">
                <a:extLst>
                  <a:ext uri="{FF2B5EF4-FFF2-40B4-BE49-F238E27FC236}">
                    <a16:creationId xmlns:a16="http://schemas.microsoft.com/office/drawing/2014/main" id="{EE0FB710-A1B5-436B-92CF-01ACED1ED3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3" y="3711"/>
                <a:ext cx="784" cy="106"/>
              </a:xfrm>
              <a:custGeom>
                <a:avLst/>
                <a:gdLst>
                  <a:gd name="T0" fmla="*/ 734 w 784"/>
                  <a:gd name="T1" fmla="*/ 0 h 106"/>
                  <a:gd name="T2" fmla="*/ 0 w 784"/>
                  <a:gd name="T3" fmla="*/ 0 h 106"/>
                  <a:gd name="T4" fmla="*/ 50 w 784"/>
                  <a:gd name="T5" fmla="*/ 53 h 106"/>
                  <a:gd name="T6" fmla="*/ 0 w 784"/>
                  <a:gd name="T7" fmla="*/ 106 h 106"/>
                  <a:gd name="T8" fmla="*/ 734 w 784"/>
                  <a:gd name="T9" fmla="*/ 106 h 106"/>
                  <a:gd name="T10" fmla="*/ 784 w 784"/>
                  <a:gd name="T11" fmla="*/ 53 h 106"/>
                  <a:gd name="T12" fmla="*/ 734 w 784"/>
                  <a:gd name="T13" fmla="*/ 0 h 10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784"/>
                  <a:gd name="T22" fmla="*/ 0 h 106"/>
                  <a:gd name="T23" fmla="*/ 784 w 784"/>
                  <a:gd name="T24" fmla="*/ 106 h 10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784" h="106">
                    <a:moveTo>
                      <a:pt x="734" y="0"/>
                    </a:moveTo>
                    <a:lnTo>
                      <a:pt x="0" y="0"/>
                    </a:lnTo>
                    <a:lnTo>
                      <a:pt x="50" y="53"/>
                    </a:lnTo>
                    <a:lnTo>
                      <a:pt x="0" y="106"/>
                    </a:lnTo>
                    <a:lnTo>
                      <a:pt x="734" y="106"/>
                    </a:lnTo>
                    <a:lnTo>
                      <a:pt x="784" y="53"/>
                    </a:lnTo>
                    <a:lnTo>
                      <a:pt x="734" y="0"/>
                    </a:lnTo>
                    <a:close/>
                  </a:path>
                </a:pathLst>
              </a:custGeom>
              <a:solidFill>
                <a:srgbClr val="EAEA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latinLnBrk="0" hangingPunct="0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14419" name="Freeform 10">
                <a:extLst>
                  <a:ext uri="{FF2B5EF4-FFF2-40B4-BE49-F238E27FC236}">
                    <a16:creationId xmlns:a16="http://schemas.microsoft.com/office/drawing/2014/main" id="{61961D29-8FEB-4C81-B076-6A0CE374C3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3" y="3711"/>
                <a:ext cx="784" cy="106"/>
              </a:xfrm>
              <a:custGeom>
                <a:avLst/>
                <a:gdLst>
                  <a:gd name="T0" fmla="*/ 734 w 784"/>
                  <a:gd name="T1" fmla="*/ 0 h 106"/>
                  <a:gd name="T2" fmla="*/ 0 w 784"/>
                  <a:gd name="T3" fmla="*/ 0 h 106"/>
                  <a:gd name="T4" fmla="*/ 50 w 784"/>
                  <a:gd name="T5" fmla="*/ 53 h 106"/>
                  <a:gd name="T6" fmla="*/ 0 w 784"/>
                  <a:gd name="T7" fmla="*/ 106 h 106"/>
                  <a:gd name="T8" fmla="*/ 734 w 784"/>
                  <a:gd name="T9" fmla="*/ 106 h 106"/>
                  <a:gd name="T10" fmla="*/ 784 w 784"/>
                  <a:gd name="T11" fmla="*/ 53 h 106"/>
                  <a:gd name="T12" fmla="*/ 734 w 784"/>
                  <a:gd name="T13" fmla="*/ 0 h 10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784"/>
                  <a:gd name="T22" fmla="*/ 0 h 106"/>
                  <a:gd name="T23" fmla="*/ 784 w 784"/>
                  <a:gd name="T24" fmla="*/ 106 h 10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784" h="106">
                    <a:moveTo>
                      <a:pt x="734" y="0"/>
                    </a:moveTo>
                    <a:lnTo>
                      <a:pt x="0" y="0"/>
                    </a:lnTo>
                    <a:lnTo>
                      <a:pt x="50" y="53"/>
                    </a:lnTo>
                    <a:lnTo>
                      <a:pt x="0" y="106"/>
                    </a:lnTo>
                    <a:lnTo>
                      <a:pt x="734" y="106"/>
                    </a:lnTo>
                    <a:lnTo>
                      <a:pt x="784" y="53"/>
                    </a:lnTo>
                    <a:lnTo>
                      <a:pt x="734" y="0"/>
                    </a:lnTo>
                    <a:close/>
                  </a:path>
                </a:pathLst>
              </a:custGeom>
              <a:noFill/>
              <a:ln w="6350" cap="rnd">
                <a:solidFill>
                  <a:srgbClr val="96969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eaLnBrk="0" fontAlgn="base" latinLnBrk="0" hangingPunct="0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</p:grpSp>
        <p:sp>
          <p:nvSpPr>
            <p:cNvPr id="14417" name="Rectangle 11">
              <a:extLst>
                <a:ext uri="{FF2B5EF4-FFF2-40B4-BE49-F238E27FC236}">
                  <a16:creationId xmlns:a16="http://schemas.microsoft.com/office/drawing/2014/main" id="{37080B03-ED99-42D4-B017-7CC686F775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5" y="264"/>
              <a:ext cx="618" cy="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700">
                  <a:latin typeface="돋움" panose="020B0600000101010101" pitchFamily="50" charset="-127"/>
                  <a:ea typeface="돋움" panose="020B0600000101010101" pitchFamily="50" charset="-127"/>
                </a:rPr>
                <a:t>Continued on next page</a:t>
              </a:r>
              <a:endParaRPr lang="en-US" altLang="ko-KR" sz="900">
                <a:latin typeface="돋움" panose="020B0600000101010101" pitchFamily="50" charset="-127"/>
                <a:ea typeface="돋움" panose="020B0600000101010101" pitchFamily="50" charset="-127"/>
              </a:endParaRPr>
            </a:p>
          </p:txBody>
        </p:sp>
      </p:grpSp>
      <p:sp>
        <p:nvSpPr>
          <p:cNvPr id="14340" name="슬라이드 번호 개체 틀 3">
            <a:extLst>
              <a:ext uri="{FF2B5EF4-FFF2-40B4-BE49-F238E27FC236}">
                <a16:creationId xmlns:a16="http://schemas.microsoft.com/office/drawing/2014/main" id="{1873E163-BDB0-4228-AC3C-8406134A8EEC}"/>
              </a:ext>
            </a:extLst>
          </p:cNvPr>
          <p:cNvSpPr txBox="1">
            <a:spLocks noGrp="1"/>
          </p:cNvSpPr>
          <p:nvPr/>
        </p:nvSpPr>
        <p:spPr bwMode="auto">
          <a:xfrm>
            <a:off x="4832350" y="6561138"/>
            <a:ext cx="2133600" cy="19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fld id="{B6592EC2-E09D-481F-86F4-1CAB062C5B62}" type="slidenum">
              <a:rPr lang="en-US" altLang="ko-KR" sz="900" b="0">
                <a:latin typeface="돋움" panose="020B0600000101010101" pitchFamily="50" charset="-127"/>
                <a:ea typeface="돋움" panose="020B0600000101010101" pitchFamily="50" charset="-127"/>
              </a:rPr>
              <a:pPr algn="ctr" fontAlgn="base">
                <a:spcBef>
                  <a:spcPct val="0"/>
                </a:spcBef>
                <a:spcAft>
                  <a:spcPct val="0"/>
                </a:spcAft>
              </a:pPr>
              <a:t>10</a:t>
            </a:fld>
            <a:endParaRPr lang="en-US" altLang="ko-KR" sz="900" b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14343" name="TextBox 83">
            <a:extLst>
              <a:ext uri="{FF2B5EF4-FFF2-40B4-BE49-F238E27FC236}">
                <a16:creationId xmlns:a16="http://schemas.microsoft.com/office/drawing/2014/main" id="{AA2D1BDF-2331-407B-8C1C-1A88929D3E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65275" y="979489"/>
            <a:ext cx="1944688" cy="338137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>
                <a:solidFill>
                  <a:srgbClr val="FF0000"/>
                </a:solidFill>
              </a:rPr>
              <a:t> </a:t>
            </a:r>
            <a:r>
              <a:rPr lang="ko-KR" altLang="en-US">
                <a:solidFill>
                  <a:srgbClr val="FF0000"/>
                </a:solidFill>
              </a:rPr>
              <a:t>헤더 및 사이드바를 제외한 본문 컨텐츠만 표현한 것입니다</a:t>
            </a:r>
            <a:r>
              <a:rPr lang="en-US" altLang="ko-KR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14344" name="TextBox 3">
            <a:extLst>
              <a:ext uri="{FF2B5EF4-FFF2-40B4-BE49-F238E27FC236}">
                <a16:creationId xmlns:a16="http://schemas.microsoft.com/office/drawing/2014/main" id="{35B269CC-4A45-478A-8E9C-86B342FCCC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81139" y="1547813"/>
            <a:ext cx="1233487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/>
              <a:t>주요 방송 시간대</a:t>
            </a:r>
            <a:endParaRPr lang="en-US" altLang="ko-KR"/>
          </a:p>
        </p:txBody>
      </p:sp>
      <p:sp>
        <p:nvSpPr>
          <p:cNvPr id="14345" name="TextBox 21">
            <a:extLst>
              <a:ext uri="{FF2B5EF4-FFF2-40B4-BE49-F238E27FC236}">
                <a16:creationId xmlns:a16="http://schemas.microsoft.com/office/drawing/2014/main" id="{B615724A-6423-4DBC-8545-0766F941DF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65389" y="1573213"/>
            <a:ext cx="523875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/>
              <a:t>22:00  </a:t>
            </a:r>
          </a:p>
        </p:txBody>
      </p:sp>
      <p:sp>
        <p:nvSpPr>
          <p:cNvPr id="14346" name="TextBox 22">
            <a:extLst>
              <a:ext uri="{FF2B5EF4-FFF2-40B4-BE49-F238E27FC236}">
                <a16:creationId xmlns:a16="http://schemas.microsoft.com/office/drawing/2014/main" id="{CF2A70B0-B642-4142-8178-53A1149F7C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5014" y="1573213"/>
            <a:ext cx="523875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/>
              <a:t>03:00  </a:t>
            </a:r>
          </a:p>
        </p:txBody>
      </p:sp>
      <p:sp>
        <p:nvSpPr>
          <p:cNvPr id="14347" name="TextBox 23">
            <a:extLst>
              <a:ext uri="{FF2B5EF4-FFF2-40B4-BE49-F238E27FC236}">
                <a16:creationId xmlns:a16="http://schemas.microsoft.com/office/drawing/2014/main" id="{24AE8DAE-1529-463E-8F06-417F2EE098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90850" y="1573213"/>
            <a:ext cx="26035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/>
              <a:t>~</a:t>
            </a:r>
          </a:p>
        </p:txBody>
      </p:sp>
      <p:graphicFrame>
        <p:nvGraphicFramePr>
          <p:cNvPr id="77" name="Group 90">
            <a:extLst>
              <a:ext uri="{FF2B5EF4-FFF2-40B4-BE49-F238E27FC236}">
                <a16:creationId xmlns:a16="http://schemas.microsoft.com/office/drawing/2014/main" id="{DB586E0F-602E-45C5-B76E-6579F45B4E8C}"/>
              </a:ext>
            </a:extLst>
          </p:cNvPr>
          <p:cNvGraphicFramePr>
            <a:graphicFrameLocks noGrp="1"/>
          </p:cNvGraphicFramePr>
          <p:nvPr/>
        </p:nvGraphicFramePr>
        <p:xfrm>
          <a:off x="1539875" y="1881189"/>
          <a:ext cx="5626100" cy="1439865"/>
        </p:xfrm>
        <a:graphic>
          <a:graphicData uri="http://schemas.openxmlformats.org/drawingml/2006/table">
            <a:tbl>
              <a:tblPr/>
              <a:tblGrid>
                <a:gridCol w="1053825">
                  <a:extLst>
                    <a:ext uri="{9D8B030D-6E8A-4147-A177-3AD203B41FA5}">
                      <a16:colId xmlns:a16="http://schemas.microsoft.com/office/drawing/2014/main" val="1586007063"/>
                    </a:ext>
                  </a:extLst>
                </a:gridCol>
                <a:gridCol w="3094503">
                  <a:extLst>
                    <a:ext uri="{9D8B030D-6E8A-4147-A177-3AD203B41FA5}">
                      <a16:colId xmlns:a16="http://schemas.microsoft.com/office/drawing/2014/main" val="542712479"/>
                    </a:ext>
                  </a:extLst>
                </a:gridCol>
                <a:gridCol w="1477772">
                  <a:extLst>
                    <a:ext uri="{9D8B030D-6E8A-4147-A177-3AD203B41FA5}">
                      <a16:colId xmlns:a16="http://schemas.microsoft.com/office/drawing/2014/main" val="2680045615"/>
                    </a:ext>
                  </a:extLst>
                </a:gridCol>
              </a:tblGrid>
              <a:tr h="205695">
                <a:tc>
                  <a:txBody>
                    <a:bodyPr/>
                    <a:lstStyle>
                      <a:lvl1pPr>
                        <a:defRPr kumimoji="1" sz="2800" b="1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>
                        <a:defRPr kumimoji="1" sz="140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>
                        <a:defRPr kumimoji="1" sz="120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>
                        <a:defRPr kumimoji="1" sz="120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7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구매시간</a:t>
                      </a:r>
                      <a:endParaRPr kumimoji="0" lang="en-US" altLang="ko-KR" sz="7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2" marR="91442"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>
                      <a:lvl1pPr>
                        <a:defRPr kumimoji="1" sz="2800" b="1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>
                        <a:defRPr kumimoji="1" sz="140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>
                        <a:defRPr kumimoji="1" sz="120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>
                        <a:defRPr kumimoji="1" sz="120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7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2" marR="91442"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>
                      <a:lvl1pPr>
                        <a:defRPr kumimoji="1" sz="2800" b="1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>
                        <a:defRPr kumimoji="1" sz="140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>
                        <a:defRPr kumimoji="1" sz="120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>
                        <a:defRPr kumimoji="1" sz="120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7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추정 광고비용 요금 적용</a:t>
                      </a:r>
                      <a:endParaRPr kumimoji="0" lang="en-US" altLang="ko-KR" sz="7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2" marR="91442"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0659139"/>
                  </a:ext>
                </a:extLst>
              </a:tr>
              <a:tr h="205695">
                <a:tc>
                  <a:txBody>
                    <a:bodyPr/>
                    <a:lstStyle>
                      <a:lvl1pPr>
                        <a:defRPr kumimoji="1" sz="2800" b="1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>
                        <a:defRPr kumimoji="1" sz="140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>
                        <a:defRPr kumimoji="1" sz="120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>
                        <a:defRPr kumimoji="1" sz="120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30</a:t>
                      </a:r>
                      <a:r>
                        <a:rPr kumimoji="0" lang="ko-KR" altLang="en-US" sz="7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분</a:t>
                      </a:r>
                      <a:endParaRPr kumimoji="0" lang="en-US" altLang="ko-KR" sz="7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2" marR="91442"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kumimoji="1" sz="2800" b="1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>
                        <a:defRPr kumimoji="1" sz="140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>
                        <a:defRPr kumimoji="1" sz="120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>
                        <a:defRPr kumimoji="1" sz="120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7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2" marR="91442"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kumimoji="1" sz="2800" b="1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>
                        <a:defRPr kumimoji="1" sz="140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>
                        <a:defRPr kumimoji="1" sz="120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>
                        <a:defRPr kumimoji="1" sz="120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68,000 </a:t>
                      </a:r>
                      <a:r>
                        <a:rPr kumimoji="0" lang="ko-KR" altLang="en-US" sz="7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원 </a:t>
                      </a:r>
                      <a:r>
                        <a:rPr kumimoji="0" lang="en-US" altLang="ko-KR" sz="7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~ 160,000 </a:t>
                      </a:r>
                      <a:r>
                        <a:rPr kumimoji="0" lang="ko-KR" altLang="en-US" sz="7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원</a:t>
                      </a:r>
                      <a:endParaRPr kumimoji="0" lang="en-US" altLang="ko-KR" sz="7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2" marR="91442"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618906"/>
                  </a:ext>
                </a:extLst>
              </a:tr>
              <a:tr h="205695">
                <a:tc>
                  <a:txBody>
                    <a:bodyPr/>
                    <a:lstStyle>
                      <a:lvl1pPr>
                        <a:defRPr kumimoji="1" sz="2800" b="1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>
                        <a:defRPr kumimoji="1" sz="140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>
                        <a:defRPr kumimoji="1" sz="120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>
                        <a:defRPr kumimoji="1" sz="120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</a:t>
                      </a:r>
                      <a:r>
                        <a:rPr kumimoji="0" lang="ko-KR" altLang="en-US" sz="7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시간</a:t>
                      </a:r>
                      <a:endParaRPr kumimoji="0" lang="en-US" altLang="ko-KR" sz="7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2" marR="91442"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kumimoji="1" sz="2800" b="1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>
                        <a:defRPr kumimoji="1" sz="140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>
                        <a:defRPr kumimoji="1" sz="120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>
                        <a:defRPr kumimoji="1" sz="120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7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2" marR="91442"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kumimoji="1" sz="2800" b="1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>
                        <a:defRPr kumimoji="1" sz="140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>
                        <a:defRPr kumimoji="1" sz="120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>
                        <a:defRPr kumimoji="1" sz="120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175,000 </a:t>
                      </a:r>
                      <a:r>
                        <a:rPr kumimoji="0" lang="ko-KR" altLang="en-US" sz="7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원 </a:t>
                      </a:r>
                      <a:r>
                        <a:rPr kumimoji="0" lang="en-US" altLang="ko-KR" sz="7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~ 332,000 </a:t>
                      </a:r>
                      <a:r>
                        <a:rPr kumimoji="0" lang="ko-KR" altLang="en-US" sz="7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원</a:t>
                      </a:r>
                      <a:endParaRPr kumimoji="0" lang="en-US" altLang="ko-KR" sz="7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2" marR="91442"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4307967"/>
                  </a:ext>
                </a:extLst>
              </a:tr>
              <a:tr h="205695">
                <a:tc>
                  <a:txBody>
                    <a:bodyPr/>
                    <a:lstStyle>
                      <a:lvl1pPr>
                        <a:defRPr kumimoji="1" sz="2800" b="1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>
                        <a:defRPr kumimoji="1" sz="140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>
                        <a:defRPr kumimoji="1" sz="120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>
                        <a:defRPr kumimoji="1" sz="120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3</a:t>
                      </a:r>
                      <a:r>
                        <a:rPr kumimoji="0" lang="ko-KR" altLang="en-US" sz="7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시간</a:t>
                      </a:r>
                      <a:endParaRPr kumimoji="0" lang="en-US" altLang="ko-KR" sz="7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2" marR="91442"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kumimoji="1" sz="2800" b="1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>
                        <a:defRPr kumimoji="1" sz="140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>
                        <a:defRPr kumimoji="1" sz="120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>
                        <a:defRPr kumimoji="1" sz="120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7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2" marR="91442"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kumimoji="1" sz="2800" b="1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>
                        <a:defRPr kumimoji="1" sz="140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>
                        <a:defRPr kumimoji="1" sz="120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>
                        <a:defRPr kumimoji="1" sz="120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555,000 </a:t>
                      </a:r>
                      <a:r>
                        <a:rPr kumimoji="0" lang="ko-KR" altLang="en-US" sz="7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원 </a:t>
                      </a:r>
                      <a:r>
                        <a:rPr kumimoji="0" lang="en-US" altLang="ko-KR" sz="7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~ 996,000 </a:t>
                      </a:r>
                      <a:r>
                        <a:rPr kumimoji="0" lang="ko-KR" altLang="en-US" sz="7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원</a:t>
                      </a:r>
                      <a:r>
                        <a:rPr kumimoji="0" lang="en-US" altLang="ko-KR" sz="7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</a:t>
                      </a:r>
                    </a:p>
                  </a:txBody>
                  <a:tcPr marL="91442" marR="91442"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6932860"/>
                  </a:ext>
                </a:extLst>
              </a:tr>
              <a:tr h="205695">
                <a:tc>
                  <a:txBody>
                    <a:bodyPr/>
                    <a:lstStyle>
                      <a:lvl1pPr>
                        <a:defRPr kumimoji="1" sz="2800" b="1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>
                        <a:defRPr kumimoji="1" sz="140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>
                        <a:defRPr kumimoji="1" sz="120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>
                        <a:defRPr kumimoji="1" sz="120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6</a:t>
                      </a:r>
                      <a:r>
                        <a:rPr kumimoji="0" lang="ko-KR" altLang="en-US" sz="7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시간</a:t>
                      </a:r>
                      <a:endParaRPr kumimoji="0" lang="en-US" altLang="ko-KR" sz="7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2" marR="91442"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kumimoji="1" sz="2800" b="1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>
                        <a:defRPr kumimoji="1" sz="140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>
                        <a:defRPr kumimoji="1" sz="120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>
                        <a:defRPr kumimoji="1" sz="120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7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2" marR="91442"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kumimoji="1" sz="2800" b="1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>
                        <a:defRPr kumimoji="1" sz="140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>
                        <a:defRPr kumimoji="1" sz="120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>
                        <a:defRPr kumimoji="1" sz="120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1,655,000</a:t>
                      </a:r>
                      <a:r>
                        <a:rPr kumimoji="0" lang="ko-KR" altLang="en-US" sz="7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원 </a:t>
                      </a:r>
                      <a:r>
                        <a:rPr kumimoji="0" lang="en-US" altLang="ko-KR" sz="7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~ 2,660,000 </a:t>
                      </a:r>
                      <a:r>
                        <a:rPr kumimoji="0" lang="ko-KR" altLang="en-US" sz="7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원</a:t>
                      </a:r>
                      <a:r>
                        <a:rPr kumimoji="0" lang="en-US" altLang="ko-KR" sz="7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</a:t>
                      </a:r>
                    </a:p>
                  </a:txBody>
                  <a:tcPr marL="91442" marR="91442"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5227786"/>
                  </a:ext>
                </a:extLst>
              </a:tr>
              <a:tr h="205695">
                <a:tc>
                  <a:txBody>
                    <a:bodyPr/>
                    <a:lstStyle>
                      <a:lvl1pPr>
                        <a:defRPr kumimoji="1" sz="2800" b="1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>
                        <a:defRPr kumimoji="1" sz="140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>
                        <a:defRPr kumimoji="1" sz="120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>
                        <a:defRPr kumimoji="1" sz="120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10</a:t>
                      </a:r>
                      <a:r>
                        <a:rPr kumimoji="0" lang="ko-KR" altLang="en-US" sz="7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시간</a:t>
                      </a:r>
                      <a:endParaRPr kumimoji="0" lang="en-US" altLang="ko-KR" sz="7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2" marR="91442"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kumimoji="1" sz="2800" b="1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>
                        <a:defRPr kumimoji="1" sz="140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>
                        <a:defRPr kumimoji="1" sz="120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>
                        <a:defRPr kumimoji="1" sz="120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7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2" marR="91442"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kumimoji="1" sz="2800" b="1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>
                        <a:defRPr kumimoji="1" sz="140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>
                        <a:defRPr kumimoji="1" sz="120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>
                        <a:defRPr kumimoji="1" sz="120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2,542,300 </a:t>
                      </a:r>
                      <a:r>
                        <a:rPr kumimoji="0" lang="ko-KR" altLang="en-US" sz="7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원 </a:t>
                      </a:r>
                      <a:r>
                        <a:rPr kumimoji="0" lang="en-US" altLang="ko-KR" sz="7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~ 4,700,000</a:t>
                      </a:r>
                      <a:r>
                        <a:rPr kumimoji="0" lang="ko-KR" altLang="en-US" sz="7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원</a:t>
                      </a:r>
                      <a:r>
                        <a:rPr kumimoji="0" lang="en-US" altLang="ko-KR" sz="7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</a:t>
                      </a:r>
                    </a:p>
                  </a:txBody>
                  <a:tcPr marL="91442" marR="91442"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3955644"/>
                  </a:ext>
                </a:extLst>
              </a:tr>
              <a:tr h="20569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(</a:t>
                      </a:r>
                      <a:r>
                        <a:rPr kumimoji="0" lang="ko-KR" altLang="en-US" sz="7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직접입력</a:t>
                      </a:r>
                      <a:r>
                        <a:rPr kumimoji="0" lang="en-US" altLang="ko-KR" sz="7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) </a:t>
                      </a:r>
                      <a:r>
                        <a:rPr kumimoji="0" lang="ko-KR" altLang="en-US" sz="7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시간</a:t>
                      </a:r>
                      <a:endParaRPr kumimoji="0" lang="en-US" altLang="ko-KR" sz="7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2" marR="91442"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7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2" marR="91442"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7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원</a:t>
                      </a:r>
                      <a:endParaRPr kumimoji="0" lang="en-US" altLang="ko-KR" sz="7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2" marR="91442"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4166143"/>
                  </a:ext>
                </a:extLst>
              </a:tr>
            </a:tbl>
          </a:graphicData>
        </a:graphic>
      </p:graphicFrame>
      <p:sp>
        <p:nvSpPr>
          <p:cNvPr id="14382" name="TextBox 28">
            <a:extLst>
              <a:ext uri="{FF2B5EF4-FFF2-40B4-BE49-F238E27FC236}">
                <a16:creationId xmlns:a16="http://schemas.microsoft.com/office/drawing/2014/main" id="{FA0C996C-79A6-4A0E-AFDD-14DF5C63C24D}"/>
              </a:ext>
            </a:extLst>
          </p:cNvPr>
          <p:cNvSpPr txBox="1">
            <a:spLocks noChangeArrowheads="1"/>
          </p:cNvSpPr>
          <p:nvPr/>
        </p:nvSpPr>
        <p:spPr bwMode="auto">
          <a:xfrm rot="981645">
            <a:off x="7480301" y="1741489"/>
            <a:ext cx="2151063" cy="769937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2200">
                <a:solidFill>
                  <a:srgbClr val="FF0000"/>
                </a:solidFill>
              </a:rPr>
              <a:t>추정광고금액을</a:t>
            </a:r>
            <a:endParaRPr lang="en-US" altLang="ko-KR" sz="2200">
              <a:solidFill>
                <a:srgbClr val="FF0000"/>
              </a:solidFill>
            </a:endParaRP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2200">
                <a:solidFill>
                  <a:srgbClr val="FF0000"/>
                </a:solidFill>
              </a:rPr>
              <a:t>보여주는 표 </a:t>
            </a:r>
            <a:endParaRPr lang="en-US" altLang="ko-KR" sz="2200">
              <a:solidFill>
                <a:srgbClr val="FF0000"/>
              </a:solidFill>
            </a:endParaRPr>
          </a:p>
        </p:txBody>
      </p:sp>
      <p:graphicFrame>
        <p:nvGraphicFramePr>
          <p:cNvPr id="79" name="Group 90">
            <a:extLst>
              <a:ext uri="{FF2B5EF4-FFF2-40B4-BE49-F238E27FC236}">
                <a16:creationId xmlns:a16="http://schemas.microsoft.com/office/drawing/2014/main" id="{FB983FE6-0D01-4732-A90D-BA647C5553C7}"/>
              </a:ext>
            </a:extLst>
          </p:cNvPr>
          <p:cNvGraphicFramePr>
            <a:graphicFrameLocks noGrp="1"/>
          </p:cNvGraphicFramePr>
          <p:nvPr/>
        </p:nvGraphicFramePr>
        <p:xfrm>
          <a:off x="1539875" y="3397250"/>
          <a:ext cx="5626100" cy="258798"/>
        </p:xfrm>
        <a:graphic>
          <a:graphicData uri="http://schemas.openxmlformats.org/drawingml/2006/table">
            <a:tbl>
              <a:tblPr/>
              <a:tblGrid>
                <a:gridCol w="1007210">
                  <a:extLst>
                    <a:ext uri="{9D8B030D-6E8A-4147-A177-3AD203B41FA5}">
                      <a16:colId xmlns:a16="http://schemas.microsoft.com/office/drawing/2014/main" val="1586007063"/>
                    </a:ext>
                  </a:extLst>
                </a:gridCol>
                <a:gridCol w="1675403">
                  <a:extLst>
                    <a:ext uri="{9D8B030D-6E8A-4147-A177-3AD203B41FA5}">
                      <a16:colId xmlns:a16="http://schemas.microsoft.com/office/drawing/2014/main" val="542712479"/>
                    </a:ext>
                  </a:extLst>
                </a:gridCol>
                <a:gridCol w="2943487">
                  <a:extLst>
                    <a:ext uri="{9D8B030D-6E8A-4147-A177-3AD203B41FA5}">
                      <a16:colId xmlns:a16="http://schemas.microsoft.com/office/drawing/2014/main" val="4012192264"/>
                    </a:ext>
                  </a:extLst>
                </a:gridCol>
              </a:tblGrid>
              <a:tr h="258763">
                <a:tc>
                  <a:txBody>
                    <a:bodyPr/>
                    <a:lstStyle>
                      <a:lvl1pPr>
                        <a:defRPr kumimoji="1" sz="2800" b="1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>
                        <a:defRPr kumimoji="1" sz="140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>
                        <a:defRPr kumimoji="1" sz="120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>
                        <a:defRPr kumimoji="1" sz="120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4</a:t>
                      </a:r>
                      <a:r>
                        <a:rPr kumimoji="0" lang="ko-KR" altLang="en-US" sz="11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시간</a:t>
                      </a:r>
                      <a:endParaRPr kumimoji="0" lang="en-US" altLang="ko-KR" sz="1100" b="1" i="1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5" marR="91445" marT="45579" marB="4557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kumimoji="1" sz="2800" b="1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>
                        <a:defRPr kumimoji="1" sz="140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>
                        <a:defRPr kumimoji="1" sz="120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>
                        <a:defRPr kumimoji="1" sz="120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5" marR="91445" marT="45579" marB="4557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kumimoji="1" sz="2800" b="1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>
                        <a:defRPr kumimoji="1" sz="140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>
                        <a:defRPr kumimoji="1" sz="120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>
                        <a:defRPr kumimoji="1" sz="120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추정 광고 비용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   742,300 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원 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~ 1,680,000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원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</a:t>
                      </a:r>
                    </a:p>
                  </a:txBody>
                  <a:tcPr marL="91445" marR="91445" marT="45579" marB="4557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4307967"/>
                  </a:ext>
                </a:extLst>
              </a:tr>
            </a:tbl>
          </a:graphicData>
        </a:graphic>
      </p:graphicFrame>
      <p:grpSp>
        <p:nvGrpSpPr>
          <p:cNvPr id="14393" name="그룹 79">
            <a:extLst>
              <a:ext uri="{FF2B5EF4-FFF2-40B4-BE49-F238E27FC236}">
                <a16:creationId xmlns:a16="http://schemas.microsoft.com/office/drawing/2014/main" id="{BE9372B9-849C-4308-82DF-F6BEDD2A3FF3}"/>
              </a:ext>
            </a:extLst>
          </p:cNvPr>
          <p:cNvGrpSpPr>
            <a:grpSpLocks/>
          </p:cNvGrpSpPr>
          <p:nvPr/>
        </p:nvGrpSpPr>
        <p:grpSpPr bwMode="auto">
          <a:xfrm>
            <a:off x="2303463" y="3288628"/>
            <a:ext cx="196850" cy="458539"/>
            <a:chOff x="1696534" y="1691382"/>
            <a:chExt cx="375657" cy="780511"/>
          </a:xfrm>
        </p:grpSpPr>
        <p:sp>
          <p:nvSpPr>
            <p:cNvPr id="14411" name="직사각형 80">
              <a:extLst>
                <a:ext uri="{FF2B5EF4-FFF2-40B4-BE49-F238E27FC236}">
                  <a16:creationId xmlns:a16="http://schemas.microsoft.com/office/drawing/2014/main" id="{F1A29AE1-F41C-415A-8939-A0DAB3E40D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96534" y="1885181"/>
              <a:ext cx="375657" cy="392915"/>
            </a:xfrm>
            <a:prstGeom prst="rect">
              <a:avLst/>
            </a:prstGeom>
            <a:noFill/>
            <a:ln w="9525" algn="ctr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>
              <a:lvl1pPr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ko-KR" altLang="en-US" sz="900">
                <a:solidFill>
                  <a:srgbClr val="666666"/>
                </a:solidFill>
                <a:latin typeface="돋움" panose="020B0600000101010101" pitchFamily="50" charset="-127"/>
                <a:ea typeface="돋움" panose="020B0600000101010101" pitchFamily="50" charset="-127"/>
              </a:endParaRPr>
            </a:p>
          </p:txBody>
        </p:sp>
        <p:sp>
          <p:nvSpPr>
            <p:cNvPr id="14412" name="이등변 삼각형 81">
              <a:extLst>
                <a:ext uri="{FF2B5EF4-FFF2-40B4-BE49-F238E27FC236}">
                  <a16:creationId xmlns:a16="http://schemas.microsoft.com/office/drawing/2014/main" id="{95F12BF5-B4C6-447A-A16C-0B0442171B1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733388" y="1691382"/>
              <a:ext cx="301947" cy="780511"/>
            </a:xfrm>
            <a:prstGeom prst="triangle">
              <a:avLst>
                <a:gd name="adj" fmla="val 50000"/>
              </a:avLst>
            </a:prstGeom>
            <a:noFill/>
            <a:ln w="9525" algn="ctr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>
              <a:lvl1pPr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ko-KR" altLang="en-US" sz="900">
                <a:solidFill>
                  <a:srgbClr val="666666"/>
                </a:solidFill>
                <a:latin typeface="돋움" panose="020B0600000101010101" pitchFamily="50" charset="-127"/>
                <a:ea typeface="돋움" panose="020B0600000101010101" pitchFamily="50" charset="-127"/>
              </a:endParaRPr>
            </a:p>
          </p:txBody>
        </p:sp>
      </p:grpSp>
      <p:sp>
        <p:nvSpPr>
          <p:cNvPr id="14394" name="TextBox 22">
            <a:extLst>
              <a:ext uri="{FF2B5EF4-FFF2-40B4-BE49-F238E27FC236}">
                <a16:creationId xmlns:a16="http://schemas.microsoft.com/office/drawing/2014/main" id="{36340873-5470-4EBD-8CFC-EF1337D7DF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13539" y="3732213"/>
            <a:ext cx="452437" cy="2159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/>
              <a:t>결 제</a:t>
            </a:r>
            <a:endParaRPr lang="en-US" altLang="ko-KR"/>
          </a:p>
        </p:txBody>
      </p:sp>
      <p:grpSp>
        <p:nvGrpSpPr>
          <p:cNvPr id="14395" name="그룹 13">
            <a:extLst>
              <a:ext uri="{FF2B5EF4-FFF2-40B4-BE49-F238E27FC236}">
                <a16:creationId xmlns:a16="http://schemas.microsoft.com/office/drawing/2014/main" id="{5903A4DA-4136-430C-B226-C20E4E691227}"/>
              </a:ext>
            </a:extLst>
          </p:cNvPr>
          <p:cNvGrpSpPr>
            <a:grpSpLocks/>
          </p:cNvGrpSpPr>
          <p:nvPr/>
        </p:nvGrpSpPr>
        <p:grpSpPr bwMode="auto">
          <a:xfrm>
            <a:off x="1481138" y="4503337"/>
            <a:ext cx="5834062" cy="689379"/>
            <a:chOff x="338137" y="4504412"/>
            <a:chExt cx="5834069" cy="687055"/>
          </a:xfrm>
        </p:grpSpPr>
        <p:sp>
          <p:nvSpPr>
            <p:cNvPr id="14407" name="직사각형 12">
              <a:extLst>
                <a:ext uri="{FF2B5EF4-FFF2-40B4-BE49-F238E27FC236}">
                  <a16:creationId xmlns:a16="http://schemas.microsoft.com/office/drawing/2014/main" id="{A784E70B-BFBA-4974-939D-F440BCAC8D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3789" y="4504412"/>
              <a:ext cx="5092846" cy="230054"/>
            </a:xfrm>
            <a:prstGeom prst="rect">
              <a:avLst/>
            </a:prstGeom>
            <a:noFill/>
            <a:ln w="9525" algn="ctr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>
              <a:lvl1pPr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ko-KR" altLang="en-US" sz="900">
                <a:solidFill>
                  <a:srgbClr val="666666"/>
                </a:solidFill>
                <a:latin typeface="돋움" panose="020B0600000101010101" pitchFamily="50" charset="-127"/>
                <a:ea typeface="돋움" panose="020B0600000101010101" pitchFamily="50" charset="-127"/>
              </a:endParaRPr>
            </a:p>
          </p:txBody>
        </p:sp>
        <p:sp>
          <p:nvSpPr>
            <p:cNvPr id="14408" name="TextBox 3">
              <a:extLst>
                <a:ext uri="{FF2B5EF4-FFF2-40B4-BE49-F238E27FC236}">
                  <a16:creationId xmlns:a16="http://schemas.microsoft.com/office/drawing/2014/main" id="{6CAB288A-1E40-4B04-9E5B-4BE57884311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8137" y="4642298"/>
              <a:ext cx="769144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/>
                <a:t>방송 시작</a:t>
              </a:r>
              <a:endParaRPr lang="en-US" altLang="ko-KR"/>
            </a:p>
          </p:txBody>
        </p:sp>
        <p:sp>
          <p:nvSpPr>
            <p:cNvPr id="14409" name="TextBox 3">
              <a:extLst>
                <a:ext uri="{FF2B5EF4-FFF2-40B4-BE49-F238E27FC236}">
                  <a16:creationId xmlns:a16="http://schemas.microsoft.com/office/drawing/2014/main" id="{6AF683FF-AF10-49BB-B802-10125AC30EE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99100" y="4976023"/>
              <a:ext cx="1084082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/>
                <a:t>추정 방송 종료 시간</a:t>
              </a:r>
              <a:endParaRPr lang="en-US" altLang="ko-KR"/>
            </a:p>
          </p:txBody>
        </p:sp>
        <p:sp>
          <p:nvSpPr>
            <p:cNvPr id="14410" name="TextBox 3">
              <a:extLst>
                <a:ext uri="{FF2B5EF4-FFF2-40B4-BE49-F238E27FC236}">
                  <a16:creationId xmlns:a16="http://schemas.microsoft.com/office/drawing/2014/main" id="{F3DED08E-A2CC-4062-9F0C-46D4BA6099F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41946" y="4672477"/>
              <a:ext cx="730260" cy="2148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/>
                <a:t>방송 종료</a:t>
              </a:r>
              <a:endParaRPr lang="en-US" altLang="ko-KR"/>
            </a:p>
          </p:txBody>
        </p:sp>
      </p:grpSp>
      <p:sp>
        <p:nvSpPr>
          <p:cNvPr id="14396" name="직사각형 7">
            <a:extLst>
              <a:ext uri="{FF2B5EF4-FFF2-40B4-BE49-F238E27FC236}">
                <a16:creationId xmlns:a16="http://schemas.microsoft.com/office/drawing/2014/main" id="{57B0F1C3-9DFF-40C6-A410-0077C6B717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14738" y="4505797"/>
            <a:ext cx="2455862" cy="230832"/>
          </a:xfrm>
          <a:prstGeom prst="rect">
            <a:avLst/>
          </a:prstGeom>
          <a:solidFill>
            <a:srgbClr val="00B050"/>
          </a:solidFill>
          <a:ln w="9525" algn="ctr">
            <a:solidFill>
              <a:srgbClr val="000000"/>
            </a:solidFill>
            <a:round/>
            <a:headEnd/>
            <a:tailEnd type="triangle" w="med" len="med"/>
          </a:ln>
        </p:spPr>
        <p:txBody>
          <a:bodyPr anchor="ctr">
            <a:spAutoFit/>
          </a:bodyPr>
          <a:lstStyle>
            <a:lvl1pPr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ko-KR" altLang="en-US" sz="900">
              <a:solidFill>
                <a:srgbClr val="666666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14397" name="직사각형 6">
            <a:extLst>
              <a:ext uri="{FF2B5EF4-FFF2-40B4-BE49-F238E27FC236}">
                <a16:creationId xmlns:a16="http://schemas.microsoft.com/office/drawing/2014/main" id="{46BD24C8-5FC3-4468-8CDC-EBE9B475E74B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5184775" y="4503415"/>
            <a:ext cx="69850" cy="230832"/>
          </a:xfrm>
          <a:prstGeom prst="rect">
            <a:avLst/>
          </a:prstGeom>
          <a:solidFill>
            <a:srgbClr val="000000"/>
          </a:solidFill>
          <a:ln w="9525" algn="ctr">
            <a:solidFill>
              <a:srgbClr val="000000"/>
            </a:solidFill>
            <a:round/>
            <a:headEnd/>
            <a:tailEnd type="triangle" w="med" len="med"/>
          </a:ln>
        </p:spPr>
        <p:txBody>
          <a:bodyPr anchor="ctr">
            <a:spAutoFit/>
          </a:bodyPr>
          <a:lstStyle>
            <a:lvl1pPr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ko-KR" altLang="en-US" sz="900">
              <a:solidFill>
                <a:srgbClr val="666666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14398" name="TextBox 3">
            <a:extLst>
              <a:ext uri="{FF2B5EF4-FFF2-40B4-BE49-F238E27FC236}">
                <a16:creationId xmlns:a16="http://schemas.microsoft.com/office/drawing/2014/main" id="{AFE0AC05-3AE9-44EA-83C4-E2082A90AE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49626" y="4749800"/>
            <a:ext cx="449263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/>
              <a:t>03:00</a:t>
            </a:r>
          </a:p>
        </p:txBody>
      </p:sp>
      <p:sp>
        <p:nvSpPr>
          <p:cNvPr id="14399" name="TextBox 3">
            <a:extLst>
              <a:ext uri="{FF2B5EF4-FFF2-40B4-BE49-F238E27FC236}">
                <a16:creationId xmlns:a16="http://schemas.microsoft.com/office/drawing/2014/main" id="{FB71D5A1-E54E-4EB3-913C-EC316CB5F9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46763" y="4749800"/>
            <a:ext cx="449262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/>
              <a:t>07:00</a:t>
            </a:r>
          </a:p>
        </p:txBody>
      </p:sp>
      <p:sp>
        <p:nvSpPr>
          <p:cNvPr id="14400" name="TextBox 3">
            <a:extLst>
              <a:ext uri="{FF2B5EF4-FFF2-40B4-BE49-F238E27FC236}">
                <a16:creationId xmlns:a16="http://schemas.microsoft.com/office/drawing/2014/main" id="{A3596EA6-87A2-4C48-8C03-2C84FF7178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81139" y="3967163"/>
            <a:ext cx="1317625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000"/>
              <a:t>배너 예상 게시 시간</a:t>
            </a:r>
            <a:endParaRPr lang="en-US" altLang="ko-KR" sz="1000"/>
          </a:p>
        </p:txBody>
      </p:sp>
      <p:sp>
        <p:nvSpPr>
          <p:cNvPr id="14401" name="TextBox 28">
            <a:extLst>
              <a:ext uri="{FF2B5EF4-FFF2-40B4-BE49-F238E27FC236}">
                <a16:creationId xmlns:a16="http://schemas.microsoft.com/office/drawing/2014/main" id="{B0A4C3E7-25F8-4261-A5DC-29F0ACB5AA85}"/>
              </a:ext>
            </a:extLst>
          </p:cNvPr>
          <p:cNvSpPr txBox="1">
            <a:spLocks noChangeArrowheads="1"/>
          </p:cNvSpPr>
          <p:nvPr/>
        </p:nvSpPr>
        <p:spPr bwMode="auto">
          <a:xfrm rot="981645">
            <a:off x="7219950" y="4860925"/>
            <a:ext cx="3094038" cy="76835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2200">
                <a:solidFill>
                  <a:srgbClr val="FF0000"/>
                </a:solidFill>
              </a:rPr>
              <a:t>배너 예상 게시 시간을 보여주는 시각화 자료 </a:t>
            </a:r>
            <a:endParaRPr lang="en-US" altLang="ko-KR" sz="2200">
              <a:solidFill>
                <a:srgbClr val="FF0000"/>
              </a:solidFill>
            </a:endParaRPr>
          </a:p>
        </p:txBody>
      </p:sp>
      <p:sp>
        <p:nvSpPr>
          <p:cNvPr id="14402" name="Rectangle 66">
            <a:extLst>
              <a:ext uri="{FF2B5EF4-FFF2-40B4-BE49-F238E27FC236}">
                <a16:creationId xmlns:a16="http://schemas.microsoft.com/office/drawing/2014/main" id="{BB8616BD-BE90-4F7E-997A-1728F538B7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8689" y="290513"/>
            <a:ext cx="2069797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900" b="0" dirty="0">
                <a:latin typeface="돋움" panose="020B0600000101010101" pitchFamily="50" charset="-127"/>
                <a:ea typeface="돋움" panose="020B0600000101010101" pitchFamily="50" charset="-127"/>
              </a:rPr>
              <a:t>크리에이터 정보확인 및 결제 페이지</a:t>
            </a:r>
          </a:p>
        </p:txBody>
      </p:sp>
      <p:sp>
        <p:nvSpPr>
          <p:cNvPr id="14403" name="직사각형 8">
            <a:extLst>
              <a:ext uri="{FF2B5EF4-FFF2-40B4-BE49-F238E27FC236}">
                <a16:creationId xmlns:a16="http://schemas.microsoft.com/office/drawing/2014/main" id="{AABE3879-3244-4852-955A-1E0D8D25AE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7350" y="3729038"/>
            <a:ext cx="24971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>
                <a:latin typeface="a옛날목욕탕L" panose="02020600000000000000" pitchFamily="18" charset="-127"/>
                <a:ea typeface="a옛날목욕탕L" panose="02020600000000000000" pitchFamily="18" charset="-127"/>
              </a:rPr>
              <a:t>ㅇㅇㅇ 님의 최대 허용 배너 크기는 </a:t>
            </a:r>
            <a:r>
              <a:rPr lang="en-US" altLang="ko-KR">
                <a:latin typeface="a옛날목욕탕L" panose="02020600000000000000" pitchFamily="18" charset="-127"/>
                <a:ea typeface="a옛날목욕탕L" panose="02020600000000000000" pitchFamily="18" charset="-127"/>
              </a:rPr>
              <a:t>140*100 </a:t>
            </a:r>
            <a:r>
              <a:rPr lang="ko-KR" altLang="en-US">
                <a:latin typeface="a옛날목욕탕L" panose="02020600000000000000" pitchFamily="18" charset="-127"/>
                <a:ea typeface="a옛날목욕탕L" panose="02020600000000000000" pitchFamily="18" charset="-127"/>
              </a:rPr>
              <a:t>입니다</a:t>
            </a:r>
            <a:r>
              <a:rPr lang="en-US" altLang="ko-KR" sz="1000">
                <a:latin typeface="a옛날목욕탕L" panose="02020600000000000000" pitchFamily="18" charset="-127"/>
                <a:ea typeface="a옛날목욕탕L" panose="02020600000000000000" pitchFamily="18" charset="-127"/>
              </a:rPr>
              <a:t>.</a:t>
            </a:r>
            <a:endParaRPr lang="ko-KR" altLang="en-US" sz="100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4404" name="Rectangle 67">
            <a:extLst>
              <a:ext uri="{FF2B5EF4-FFF2-40B4-BE49-F238E27FC236}">
                <a16:creationId xmlns:a16="http://schemas.microsoft.com/office/drawing/2014/main" id="{F1A12D08-932C-418D-9906-A67917068C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98675" y="307976"/>
            <a:ext cx="450850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prstDash val="sysDot"/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900" b="0">
                <a:solidFill>
                  <a:srgbClr val="1C1C1C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M-3 </a:t>
            </a:r>
            <a:endParaRPr lang="ko-KR" altLang="en-US" sz="900" b="0">
              <a:solidFill>
                <a:srgbClr val="1C1C1C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4D88E4F-B0C3-45BD-A2D0-44EA66EFF683}"/>
              </a:ext>
            </a:extLst>
          </p:cNvPr>
          <p:cNvSpPr txBox="1"/>
          <p:nvPr/>
        </p:nvSpPr>
        <p:spPr>
          <a:xfrm>
            <a:off x="3509964" y="3981450"/>
            <a:ext cx="3760787" cy="431800"/>
          </a:xfrm>
          <a:prstGeom prst="rect">
            <a:avLst/>
          </a:prstGeom>
          <a:noFill/>
          <a:ln>
            <a:solidFill>
              <a:schemeClr val="tx1">
                <a:lumMod val="50000"/>
              </a:schemeClr>
            </a:solidFill>
          </a:ln>
        </p:spPr>
        <p:txBody>
          <a:bodyPr>
            <a:spAutoFit/>
          </a:bodyPr>
          <a:lstStyle/>
          <a:p>
            <a:pPr algn="r"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700" b="1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추정 최대 비용보다 잔고가 부족하여 구매 하실 수 없습니다</a:t>
            </a:r>
            <a:r>
              <a:rPr kumimoji="1" lang="en-US" altLang="ko-KR" sz="700" b="1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</a:p>
          <a:p>
            <a:pPr algn="r"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700" b="1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현재 잔액 </a:t>
            </a:r>
            <a:r>
              <a:rPr kumimoji="1" lang="en-US" altLang="ko-KR" sz="700" b="1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1,540,000 </a:t>
            </a:r>
            <a:r>
              <a:rPr kumimoji="1" lang="ko-KR" altLang="en-US" sz="700" b="1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원</a:t>
            </a:r>
            <a:endParaRPr kumimoji="1" lang="en-US" altLang="ko-KR" sz="700" b="1" dirty="0">
              <a:solidFill>
                <a:srgbClr val="FF0000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r"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700" b="1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부</a:t>
            </a:r>
            <a:r>
              <a:rPr kumimoji="1" lang="ko-KR" altLang="en-US" sz="800" b="1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족한 금액 </a:t>
            </a:r>
            <a:r>
              <a:rPr kumimoji="1" lang="en-US" altLang="ko-KR" sz="800" b="1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140,000 </a:t>
            </a:r>
            <a:r>
              <a:rPr kumimoji="1" lang="ko-KR" altLang="en-US" sz="800" b="1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원</a:t>
            </a:r>
          </a:p>
        </p:txBody>
      </p:sp>
      <p:sp>
        <p:nvSpPr>
          <p:cNvPr id="14406" name="TextBox 83">
            <a:extLst>
              <a:ext uri="{FF2B5EF4-FFF2-40B4-BE49-F238E27FC236}">
                <a16:creationId xmlns:a16="http://schemas.microsoft.com/office/drawing/2014/main" id="{702B98FF-0F4E-4604-8171-94AA4AEB37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66175" y="1063625"/>
            <a:ext cx="1944688" cy="338138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>
                <a:solidFill>
                  <a:srgbClr val="FF0000"/>
                </a:solidFill>
              </a:rPr>
              <a:t>크리에이터</a:t>
            </a:r>
            <a:r>
              <a:rPr lang="en-US" altLang="ko-KR">
                <a:solidFill>
                  <a:srgbClr val="FF0000"/>
                </a:solidFill>
              </a:rPr>
              <a:t>, </a:t>
            </a:r>
            <a:r>
              <a:rPr lang="ko-KR" altLang="en-US">
                <a:solidFill>
                  <a:srgbClr val="FF0000"/>
                </a:solidFill>
              </a:rPr>
              <a:t>마케터 모두 볼 수 있는</a:t>
            </a:r>
            <a:endParaRPr lang="en-US" altLang="ko-KR">
              <a:solidFill>
                <a:srgbClr val="FF0000"/>
              </a:solidFill>
            </a:endParaRP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>
                <a:solidFill>
                  <a:srgbClr val="FF0000"/>
                </a:solidFill>
              </a:rPr>
              <a:t>통계자료</a:t>
            </a:r>
            <a:endParaRPr lang="en-US" altLang="ko-KR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ext Box 17">
            <a:extLst>
              <a:ext uri="{FF2B5EF4-FFF2-40B4-BE49-F238E27FC236}">
                <a16:creationId xmlns:a16="http://schemas.microsoft.com/office/drawing/2014/main" id="{26212298-6A48-4B74-BEBB-81CE15BBC2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48689" y="979489"/>
            <a:ext cx="2211387" cy="5202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180975" indent="-180975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zh-CN" sz="140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zh-CN" sz="140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zh-CN" sz="140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zh-CN" sz="140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1400">
                <a:latin typeface="돋움" panose="020B0600000101010101" pitchFamily="50" charset="-127"/>
                <a:ea typeface="돋움" panose="020B0600000101010101" pitchFamily="50" charset="-127"/>
              </a:rPr>
              <a:t>현재 개시중인 배너</a:t>
            </a:r>
            <a:r>
              <a:rPr lang="en-US" altLang="ko-KR" sz="1400"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1400">
                <a:latin typeface="돋움" panose="020B0600000101010101" pitchFamily="50" charset="-127"/>
                <a:ea typeface="돋움" panose="020B0600000101010101" pitchFamily="50" charset="-127"/>
              </a:rPr>
              <a:t>미리보기</a:t>
            </a:r>
            <a:endParaRPr lang="en-US" altLang="ko-KR" sz="140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zh-CN" sz="140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zh-CN" sz="140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zh-CN" sz="140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zh-CN" sz="140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zh-CN" sz="140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zh-CN" sz="140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ko-KR" sz="140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zh-CN" sz="140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ko-KR" sz="140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ko-KR" sz="140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zh-CN" sz="140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ko-KR" altLang="en-US" sz="140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ko-KR" sz="1400" b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ko-KR" sz="2000" b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ko-KR" sz="1200" b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ko-KR" b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ko-KR" altLang="en-US" b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grpSp>
        <p:nvGrpSpPr>
          <p:cNvPr id="16387" name="Group 2">
            <a:extLst>
              <a:ext uri="{FF2B5EF4-FFF2-40B4-BE49-F238E27FC236}">
                <a16:creationId xmlns:a16="http://schemas.microsoft.com/office/drawing/2014/main" id="{D31B155A-2735-43A3-B60F-69B91D620D21}"/>
              </a:ext>
            </a:extLst>
          </p:cNvPr>
          <p:cNvGrpSpPr>
            <a:grpSpLocks/>
          </p:cNvGrpSpPr>
          <p:nvPr/>
        </p:nvGrpSpPr>
        <p:grpSpPr bwMode="auto">
          <a:xfrm>
            <a:off x="9653589" y="6557963"/>
            <a:ext cx="1271587" cy="184150"/>
            <a:chOff x="3352" y="248"/>
            <a:chExt cx="801" cy="116"/>
          </a:xfrm>
        </p:grpSpPr>
        <p:sp>
          <p:nvSpPr>
            <p:cNvPr id="16410" name="AutoShape 3">
              <a:extLst>
                <a:ext uri="{FF2B5EF4-FFF2-40B4-BE49-F238E27FC236}">
                  <a16:creationId xmlns:a16="http://schemas.microsoft.com/office/drawing/2014/main" id="{9967B652-67BD-452B-A6D3-C2B421ED95D3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3352" y="248"/>
              <a:ext cx="801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grpSp>
          <p:nvGrpSpPr>
            <p:cNvPr id="16411" name="Group 4">
              <a:extLst>
                <a:ext uri="{FF2B5EF4-FFF2-40B4-BE49-F238E27FC236}">
                  <a16:creationId xmlns:a16="http://schemas.microsoft.com/office/drawing/2014/main" id="{4B1E710D-C286-449C-9FDB-FA471C5291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358" y="250"/>
              <a:ext cx="784" cy="106"/>
              <a:chOff x="1023" y="3711"/>
              <a:chExt cx="784" cy="106"/>
            </a:xfrm>
          </p:grpSpPr>
          <p:sp>
            <p:nvSpPr>
              <p:cNvPr id="16417" name="Freeform 5">
                <a:extLst>
                  <a:ext uri="{FF2B5EF4-FFF2-40B4-BE49-F238E27FC236}">
                    <a16:creationId xmlns:a16="http://schemas.microsoft.com/office/drawing/2014/main" id="{F75715CC-77C9-4AC7-83A6-C557F536C3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3" y="3711"/>
                <a:ext cx="784" cy="106"/>
              </a:xfrm>
              <a:custGeom>
                <a:avLst/>
                <a:gdLst>
                  <a:gd name="T0" fmla="*/ 734 w 784"/>
                  <a:gd name="T1" fmla="*/ 0 h 106"/>
                  <a:gd name="T2" fmla="*/ 0 w 784"/>
                  <a:gd name="T3" fmla="*/ 0 h 106"/>
                  <a:gd name="T4" fmla="*/ 50 w 784"/>
                  <a:gd name="T5" fmla="*/ 53 h 106"/>
                  <a:gd name="T6" fmla="*/ 0 w 784"/>
                  <a:gd name="T7" fmla="*/ 106 h 106"/>
                  <a:gd name="T8" fmla="*/ 734 w 784"/>
                  <a:gd name="T9" fmla="*/ 106 h 106"/>
                  <a:gd name="T10" fmla="*/ 784 w 784"/>
                  <a:gd name="T11" fmla="*/ 53 h 106"/>
                  <a:gd name="T12" fmla="*/ 734 w 784"/>
                  <a:gd name="T13" fmla="*/ 0 h 10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784"/>
                  <a:gd name="T22" fmla="*/ 0 h 106"/>
                  <a:gd name="T23" fmla="*/ 784 w 784"/>
                  <a:gd name="T24" fmla="*/ 106 h 10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784" h="106">
                    <a:moveTo>
                      <a:pt x="734" y="0"/>
                    </a:moveTo>
                    <a:lnTo>
                      <a:pt x="0" y="0"/>
                    </a:lnTo>
                    <a:lnTo>
                      <a:pt x="50" y="53"/>
                    </a:lnTo>
                    <a:lnTo>
                      <a:pt x="0" y="106"/>
                    </a:lnTo>
                    <a:lnTo>
                      <a:pt x="734" y="106"/>
                    </a:lnTo>
                    <a:lnTo>
                      <a:pt x="784" y="53"/>
                    </a:lnTo>
                    <a:lnTo>
                      <a:pt x="734" y="0"/>
                    </a:lnTo>
                    <a:close/>
                  </a:path>
                </a:pathLst>
              </a:custGeom>
              <a:solidFill>
                <a:srgbClr val="EAEA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latinLnBrk="0" hangingPunct="0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16418" name="Freeform 6">
                <a:extLst>
                  <a:ext uri="{FF2B5EF4-FFF2-40B4-BE49-F238E27FC236}">
                    <a16:creationId xmlns:a16="http://schemas.microsoft.com/office/drawing/2014/main" id="{37E40A5D-0D70-4A1A-9E2C-118A96F61D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3" y="3711"/>
                <a:ext cx="784" cy="106"/>
              </a:xfrm>
              <a:custGeom>
                <a:avLst/>
                <a:gdLst>
                  <a:gd name="T0" fmla="*/ 734 w 784"/>
                  <a:gd name="T1" fmla="*/ 0 h 106"/>
                  <a:gd name="T2" fmla="*/ 0 w 784"/>
                  <a:gd name="T3" fmla="*/ 0 h 106"/>
                  <a:gd name="T4" fmla="*/ 50 w 784"/>
                  <a:gd name="T5" fmla="*/ 53 h 106"/>
                  <a:gd name="T6" fmla="*/ 0 w 784"/>
                  <a:gd name="T7" fmla="*/ 106 h 106"/>
                  <a:gd name="T8" fmla="*/ 734 w 784"/>
                  <a:gd name="T9" fmla="*/ 106 h 106"/>
                  <a:gd name="T10" fmla="*/ 784 w 784"/>
                  <a:gd name="T11" fmla="*/ 53 h 106"/>
                  <a:gd name="T12" fmla="*/ 734 w 784"/>
                  <a:gd name="T13" fmla="*/ 0 h 10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784"/>
                  <a:gd name="T22" fmla="*/ 0 h 106"/>
                  <a:gd name="T23" fmla="*/ 784 w 784"/>
                  <a:gd name="T24" fmla="*/ 106 h 10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784" h="106">
                    <a:moveTo>
                      <a:pt x="734" y="0"/>
                    </a:moveTo>
                    <a:lnTo>
                      <a:pt x="0" y="0"/>
                    </a:lnTo>
                    <a:lnTo>
                      <a:pt x="50" y="53"/>
                    </a:lnTo>
                    <a:lnTo>
                      <a:pt x="0" y="106"/>
                    </a:lnTo>
                    <a:lnTo>
                      <a:pt x="734" y="106"/>
                    </a:lnTo>
                    <a:lnTo>
                      <a:pt x="784" y="53"/>
                    </a:lnTo>
                    <a:lnTo>
                      <a:pt x="734" y="0"/>
                    </a:lnTo>
                    <a:close/>
                  </a:path>
                </a:pathLst>
              </a:custGeom>
              <a:noFill/>
              <a:ln w="6350" cap="rnd">
                <a:solidFill>
                  <a:srgbClr val="96969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eaLnBrk="0" fontAlgn="base" latinLnBrk="0" hangingPunct="0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</p:grpSp>
        <p:sp>
          <p:nvSpPr>
            <p:cNvPr id="16412" name="Rectangle 7">
              <a:extLst>
                <a:ext uri="{FF2B5EF4-FFF2-40B4-BE49-F238E27FC236}">
                  <a16:creationId xmlns:a16="http://schemas.microsoft.com/office/drawing/2014/main" id="{371A89A7-BB57-4207-8B0B-2F733FE060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85" y="276"/>
              <a:ext cx="618" cy="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700">
                  <a:latin typeface="돋움" panose="020B0600000101010101" pitchFamily="50" charset="-127"/>
                  <a:ea typeface="돋움" panose="020B0600000101010101" pitchFamily="50" charset="-127"/>
                </a:rPr>
                <a:t>Continued on next page</a:t>
              </a:r>
              <a:endParaRPr lang="en-US" altLang="ko-KR" sz="900">
                <a:latin typeface="돋움" panose="020B0600000101010101" pitchFamily="50" charset="-127"/>
                <a:ea typeface="돋움" panose="020B0600000101010101" pitchFamily="50" charset="-127"/>
              </a:endParaRPr>
            </a:p>
          </p:txBody>
        </p:sp>
        <p:grpSp>
          <p:nvGrpSpPr>
            <p:cNvPr id="16413" name="Group 8">
              <a:extLst>
                <a:ext uri="{FF2B5EF4-FFF2-40B4-BE49-F238E27FC236}">
                  <a16:creationId xmlns:a16="http://schemas.microsoft.com/office/drawing/2014/main" id="{2A321926-34E5-4B28-957B-59DA100EC67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358" y="250"/>
              <a:ext cx="784" cy="106"/>
              <a:chOff x="1023" y="3711"/>
              <a:chExt cx="784" cy="106"/>
            </a:xfrm>
          </p:grpSpPr>
          <p:sp>
            <p:nvSpPr>
              <p:cNvPr id="16415" name="Freeform 9">
                <a:extLst>
                  <a:ext uri="{FF2B5EF4-FFF2-40B4-BE49-F238E27FC236}">
                    <a16:creationId xmlns:a16="http://schemas.microsoft.com/office/drawing/2014/main" id="{CA255453-225A-4F3D-8199-81357B6621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3" y="3711"/>
                <a:ext cx="784" cy="106"/>
              </a:xfrm>
              <a:custGeom>
                <a:avLst/>
                <a:gdLst>
                  <a:gd name="T0" fmla="*/ 734 w 784"/>
                  <a:gd name="T1" fmla="*/ 0 h 106"/>
                  <a:gd name="T2" fmla="*/ 0 w 784"/>
                  <a:gd name="T3" fmla="*/ 0 h 106"/>
                  <a:gd name="T4" fmla="*/ 50 w 784"/>
                  <a:gd name="T5" fmla="*/ 53 h 106"/>
                  <a:gd name="T6" fmla="*/ 0 w 784"/>
                  <a:gd name="T7" fmla="*/ 106 h 106"/>
                  <a:gd name="T8" fmla="*/ 734 w 784"/>
                  <a:gd name="T9" fmla="*/ 106 h 106"/>
                  <a:gd name="T10" fmla="*/ 784 w 784"/>
                  <a:gd name="T11" fmla="*/ 53 h 106"/>
                  <a:gd name="T12" fmla="*/ 734 w 784"/>
                  <a:gd name="T13" fmla="*/ 0 h 10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784"/>
                  <a:gd name="T22" fmla="*/ 0 h 106"/>
                  <a:gd name="T23" fmla="*/ 784 w 784"/>
                  <a:gd name="T24" fmla="*/ 106 h 10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784" h="106">
                    <a:moveTo>
                      <a:pt x="734" y="0"/>
                    </a:moveTo>
                    <a:lnTo>
                      <a:pt x="0" y="0"/>
                    </a:lnTo>
                    <a:lnTo>
                      <a:pt x="50" y="53"/>
                    </a:lnTo>
                    <a:lnTo>
                      <a:pt x="0" y="106"/>
                    </a:lnTo>
                    <a:lnTo>
                      <a:pt x="734" y="106"/>
                    </a:lnTo>
                    <a:lnTo>
                      <a:pt x="784" y="53"/>
                    </a:lnTo>
                    <a:lnTo>
                      <a:pt x="734" y="0"/>
                    </a:lnTo>
                    <a:close/>
                  </a:path>
                </a:pathLst>
              </a:custGeom>
              <a:solidFill>
                <a:srgbClr val="EAEA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latinLnBrk="0" hangingPunct="0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16416" name="Freeform 10">
                <a:extLst>
                  <a:ext uri="{FF2B5EF4-FFF2-40B4-BE49-F238E27FC236}">
                    <a16:creationId xmlns:a16="http://schemas.microsoft.com/office/drawing/2014/main" id="{B0617A76-1ED9-45D5-91B9-709F51C75A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3" y="3711"/>
                <a:ext cx="784" cy="106"/>
              </a:xfrm>
              <a:custGeom>
                <a:avLst/>
                <a:gdLst>
                  <a:gd name="T0" fmla="*/ 734 w 784"/>
                  <a:gd name="T1" fmla="*/ 0 h 106"/>
                  <a:gd name="T2" fmla="*/ 0 w 784"/>
                  <a:gd name="T3" fmla="*/ 0 h 106"/>
                  <a:gd name="T4" fmla="*/ 50 w 784"/>
                  <a:gd name="T5" fmla="*/ 53 h 106"/>
                  <a:gd name="T6" fmla="*/ 0 w 784"/>
                  <a:gd name="T7" fmla="*/ 106 h 106"/>
                  <a:gd name="T8" fmla="*/ 734 w 784"/>
                  <a:gd name="T9" fmla="*/ 106 h 106"/>
                  <a:gd name="T10" fmla="*/ 784 w 784"/>
                  <a:gd name="T11" fmla="*/ 53 h 106"/>
                  <a:gd name="T12" fmla="*/ 734 w 784"/>
                  <a:gd name="T13" fmla="*/ 0 h 10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784"/>
                  <a:gd name="T22" fmla="*/ 0 h 106"/>
                  <a:gd name="T23" fmla="*/ 784 w 784"/>
                  <a:gd name="T24" fmla="*/ 106 h 10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784" h="106">
                    <a:moveTo>
                      <a:pt x="734" y="0"/>
                    </a:moveTo>
                    <a:lnTo>
                      <a:pt x="0" y="0"/>
                    </a:lnTo>
                    <a:lnTo>
                      <a:pt x="50" y="53"/>
                    </a:lnTo>
                    <a:lnTo>
                      <a:pt x="0" y="106"/>
                    </a:lnTo>
                    <a:lnTo>
                      <a:pt x="734" y="106"/>
                    </a:lnTo>
                    <a:lnTo>
                      <a:pt x="784" y="53"/>
                    </a:lnTo>
                    <a:lnTo>
                      <a:pt x="734" y="0"/>
                    </a:lnTo>
                    <a:close/>
                  </a:path>
                </a:pathLst>
              </a:custGeom>
              <a:noFill/>
              <a:ln w="6350" cap="rnd">
                <a:solidFill>
                  <a:srgbClr val="96969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eaLnBrk="0" fontAlgn="base" latinLnBrk="0" hangingPunct="0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</p:grpSp>
        <p:sp>
          <p:nvSpPr>
            <p:cNvPr id="16414" name="Rectangle 11">
              <a:extLst>
                <a:ext uri="{FF2B5EF4-FFF2-40B4-BE49-F238E27FC236}">
                  <a16:creationId xmlns:a16="http://schemas.microsoft.com/office/drawing/2014/main" id="{91D2836C-2284-4DD2-B032-D97FBE0EA2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5" y="264"/>
              <a:ext cx="618" cy="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700">
                  <a:latin typeface="돋움" panose="020B0600000101010101" pitchFamily="50" charset="-127"/>
                  <a:ea typeface="돋움" panose="020B0600000101010101" pitchFamily="50" charset="-127"/>
                </a:rPr>
                <a:t>Continued on next page</a:t>
              </a:r>
              <a:endParaRPr lang="en-US" altLang="ko-KR" sz="900">
                <a:latin typeface="돋움" panose="020B0600000101010101" pitchFamily="50" charset="-127"/>
                <a:ea typeface="돋움" panose="020B0600000101010101" pitchFamily="50" charset="-127"/>
              </a:endParaRPr>
            </a:p>
          </p:txBody>
        </p:sp>
      </p:grpSp>
      <p:sp>
        <p:nvSpPr>
          <p:cNvPr id="16388" name="슬라이드 번호 개체 틀 3">
            <a:extLst>
              <a:ext uri="{FF2B5EF4-FFF2-40B4-BE49-F238E27FC236}">
                <a16:creationId xmlns:a16="http://schemas.microsoft.com/office/drawing/2014/main" id="{9FBF763B-7A6A-4900-8093-F4375A2B0D3B}"/>
              </a:ext>
            </a:extLst>
          </p:cNvPr>
          <p:cNvSpPr txBox="1">
            <a:spLocks noGrp="1"/>
          </p:cNvSpPr>
          <p:nvPr/>
        </p:nvSpPr>
        <p:spPr bwMode="auto">
          <a:xfrm>
            <a:off x="4832350" y="6561138"/>
            <a:ext cx="2133600" cy="19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fld id="{54EE7C12-9708-4C40-A665-5134A6A3E747}" type="slidenum">
              <a:rPr lang="en-US" altLang="ko-KR" sz="900" b="0">
                <a:latin typeface="돋움" panose="020B0600000101010101" pitchFamily="50" charset="-127"/>
                <a:ea typeface="돋움" panose="020B0600000101010101" pitchFamily="50" charset="-127"/>
              </a:rPr>
              <a:pPr algn="ctr" fontAlgn="base">
                <a:spcBef>
                  <a:spcPct val="0"/>
                </a:spcBef>
                <a:spcAft>
                  <a:spcPct val="0"/>
                </a:spcAft>
              </a:pPr>
              <a:t>11</a:t>
            </a:fld>
            <a:endParaRPr lang="en-US" altLang="ko-KR" sz="900" b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16389" name="Rectangle 66">
            <a:extLst>
              <a:ext uri="{FF2B5EF4-FFF2-40B4-BE49-F238E27FC236}">
                <a16:creationId xmlns:a16="http://schemas.microsoft.com/office/drawing/2014/main" id="{5501791B-AFBE-4BCB-89B9-4F97650FD3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19313" y="723900"/>
            <a:ext cx="67945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900" b="0">
                <a:solidFill>
                  <a:srgbClr val="1C1C1C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장애 관리</a:t>
            </a:r>
            <a:endParaRPr lang="ko-KR" altLang="en-US" sz="900" b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16390" name="Rectangle 67">
            <a:extLst>
              <a:ext uri="{FF2B5EF4-FFF2-40B4-BE49-F238E27FC236}">
                <a16:creationId xmlns:a16="http://schemas.microsoft.com/office/drawing/2014/main" id="{4086A2D5-A3F8-4AAD-8078-34F5A7D8F2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73276" y="520700"/>
            <a:ext cx="1731963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prstDash val="sysDot"/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fontAlgn="ctr">
              <a:spcBef>
                <a:spcPct val="0"/>
              </a:spcBef>
              <a:spcAft>
                <a:spcPct val="0"/>
              </a:spcAft>
            </a:pPr>
            <a:r>
              <a:rPr lang="ko-KR" altLang="en-US" sz="900" b="0">
                <a:solidFill>
                  <a:srgbClr val="1C1C1C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등급판정 </a:t>
            </a:r>
            <a:r>
              <a:rPr lang="en-US" altLang="ko-KR" sz="900" b="0">
                <a:solidFill>
                  <a:srgbClr val="1C1C1C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&gt; </a:t>
            </a:r>
            <a:r>
              <a:rPr lang="ko-KR" altLang="en-US" sz="900" b="0">
                <a:solidFill>
                  <a:srgbClr val="1C1C1C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장애관리 </a:t>
            </a:r>
            <a:r>
              <a:rPr lang="en-US" altLang="ko-KR" sz="900" b="0">
                <a:solidFill>
                  <a:srgbClr val="1C1C1C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2</a:t>
            </a:r>
            <a:r>
              <a:rPr lang="ko-KR" altLang="en-US" sz="900" b="0">
                <a:solidFill>
                  <a:srgbClr val="1C1C1C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번째 탭</a:t>
            </a:r>
          </a:p>
        </p:txBody>
      </p:sp>
      <p:sp>
        <p:nvSpPr>
          <p:cNvPr id="16391" name="Rectangle 66">
            <a:extLst>
              <a:ext uri="{FF2B5EF4-FFF2-40B4-BE49-F238E27FC236}">
                <a16:creationId xmlns:a16="http://schemas.microsoft.com/office/drawing/2014/main" id="{593AC8F6-DCEA-4102-B060-1C58FF12F8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72188" y="304800"/>
            <a:ext cx="2309812" cy="230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900" b="0">
                <a:latin typeface="돋움" panose="020B0600000101010101" pitchFamily="50" charset="-127"/>
                <a:ea typeface="돋움" panose="020B0600000101010101" pitchFamily="50" charset="-127"/>
              </a:rPr>
              <a:t>크리에이터의 마이페이지</a:t>
            </a:r>
            <a:r>
              <a:rPr lang="en-US" altLang="ko-KR" sz="900" b="0">
                <a:latin typeface="돋움" panose="020B0600000101010101" pitchFamily="50" charset="-127"/>
                <a:ea typeface="돋움" panose="020B0600000101010101" pitchFamily="50" charset="-127"/>
              </a:rPr>
              <a:t>(</a:t>
            </a:r>
            <a:r>
              <a:rPr lang="ko-KR" altLang="en-US" sz="900" b="0">
                <a:latin typeface="돋움" panose="020B0600000101010101" pitchFamily="50" charset="-127"/>
                <a:ea typeface="돋움" panose="020B0600000101010101" pitchFamily="50" charset="-127"/>
              </a:rPr>
              <a:t>판매 목록확인</a:t>
            </a:r>
            <a:r>
              <a:rPr lang="en-US" altLang="ko-KR" sz="900" b="0">
                <a:latin typeface="돋움" panose="020B0600000101010101" pitchFamily="50" charset="-127"/>
                <a:ea typeface="돋움" panose="020B0600000101010101" pitchFamily="50" charset="-127"/>
              </a:rPr>
              <a:t>)</a:t>
            </a:r>
            <a:endParaRPr lang="ko-KR" altLang="en-US" sz="900" b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16392" name="TextBox 83">
            <a:extLst>
              <a:ext uri="{FF2B5EF4-FFF2-40B4-BE49-F238E27FC236}">
                <a16:creationId xmlns:a16="http://schemas.microsoft.com/office/drawing/2014/main" id="{EA9C3976-3BED-4AD5-B2CE-BDC7E0573D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7800" y="1084263"/>
            <a:ext cx="1595438" cy="27781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200"/>
              <a:t>게시 중 목록</a:t>
            </a:r>
            <a:endParaRPr lang="en-US" altLang="ko-KR" sz="120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2D90CBBF-4E60-4ACC-B12E-3276B37B55DA}"/>
              </a:ext>
            </a:extLst>
          </p:cNvPr>
          <p:cNvGraphicFramePr>
            <a:graphicFrameLocks noGrp="1"/>
          </p:cNvGraphicFramePr>
          <p:nvPr/>
        </p:nvGraphicFramePr>
        <p:xfrm>
          <a:off x="2916239" y="1547813"/>
          <a:ext cx="5324475" cy="13906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4348">
                  <a:extLst>
                    <a:ext uri="{9D8B030D-6E8A-4147-A177-3AD203B41FA5}">
                      <a16:colId xmlns:a16="http://schemas.microsoft.com/office/drawing/2014/main" val="3302098922"/>
                    </a:ext>
                  </a:extLst>
                </a:gridCol>
                <a:gridCol w="2347871">
                  <a:extLst>
                    <a:ext uri="{9D8B030D-6E8A-4147-A177-3AD203B41FA5}">
                      <a16:colId xmlns:a16="http://schemas.microsoft.com/office/drawing/2014/main" val="450778248"/>
                    </a:ext>
                  </a:extLst>
                </a:gridCol>
                <a:gridCol w="1762256">
                  <a:extLst>
                    <a:ext uri="{9D8B030D-6E8A-4147-A177-3AD203B41FA5}">
                      <a16:colId xmlns:a16="http://schemas.microsoft.com/office/drawing/2014/main" val="3665078152"/>
                    </a:ext>
                  </a:extLst>
                </a:gridCol>
              </a:tblGrid>
              <a:tr h="38822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 BJ </a:t>
                      </a:r>
                      <a:r>
                        <a:rPr lang="ko-KR" altLang="en-US" sz="1000" dirty="0"/>
                        <a:t>명</a:t>
                      </a:r>
                    </a:p>
                  </a:txBody>
                  <a:tcPr marL="91441" marR="91441" marT="45693" marB="45693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컨텐츠 명</a:t>
                      </a:r>
                    </a:p>
                  </a:txBody>
                  <a:tcPr marL="91441" marR="91441" marT="45693" marB="45693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경과 시간 및 발생 금액</a:t>
                      </a:r>
                    </a:p>
                  </a:txBody>
                  <a:tcPr marL="91441" marR="91441" marT="45693" marB="45693"/>
                </a:tc>
                <a:extLst>
                  <a:ext uri="{0D108BD9-81ED-4DB2-BD59-A6C34878D82A}">
                    <a16:rowId xmlns:a16="http://schemas.microsoft.com/office/drawing/2014/main" val="807948604"/>
                  </a:ext>
                </a:extLst>
              </a:tr>
              <a:tr h="100242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>
                          <a:solidFill>
                            <a:srgbClr val="000000"/>
                          </a:solidFill>
                        </a:rPr>
                        <a:t>ㅇㅇㅇ</a:t>
                      </a:r>
                      <a:endParaRPr lang="en-US" altLang="ko-KR" sz="1000" dirty="0">
                        <a:solidFill>
                          <a:srgbClr val="000000"/>
                        </a:solidFill>
                      </a:endParaRPr>
                    </a:p>
                    <a:p>
                      <a:pPr latinLnBrk="1"/>
                      <a:r>
                        <a:rPr lang="en-US" altLang="ko-KR" sz="1000" dirty="0">
                          <a:solidFill>
                            <a:srgbClr val="000000"/>
                          </a:solidFill>
                        </a:rPr>
                        <a:t>(ID)</a:t>
                      </a:r>
                      <a:endParaRPr lang="ko-KR" altLang="en-US" sz="1000" dirty="0">
                        <a:solidFill>
                          <a:srgbClr val="000000"/>
                        </a:solidFill>
                      </a:endParaRPr>
                    </a:p>
                  </a:txBody>
                  <a:tcPr marL="91441" marR="91441" marT="45693" marB="45693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ko-KR" altLang="en-US" sz="1000" b="0" i="0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도와줘</a:t>
                      </a:r>
                      <a:r>
                        <a:rPr lang="en-US" altLang="ko-KR" sz="1000" b="0" i="0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! </a:t>
                      </a:r>
                      <a:r>
                        <a:rPr lang="ko-KR" altLang="en-US" sz="1000" b="0" i="0" kern="1200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리듬히어로</a:t>
                      </a:r>
                      <a:r>
                        <a:rPr lang="ko-KR" altLang="en-US" sz="1000" b="0" i="0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리듬게임 </a:t>
                      </a:r>
                      <a:r>
                        <a:rPr lang="ko-KR" altLang="en-US" sz="1000" b="0" i="0" kern="1200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박치의</a:t>
                      </a:r>
                      <a:r>
                        <a:rPr lang="ko-KR" altLang="en-US" sz="1000" b="0" i="0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눈물겨운 리듬치료 </a:t>
                      </a:r>
                      <a:r>
                        <a:rPr lang="ko-KR" altLang="en-US" sz="1000" b="0" i="0" kern="1200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풍월량</a:t>
                      </a:r>
                      <a:endParaRPr lang="ko-KR" altLang="en-US" sz="1000" b="0" i="0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br>
                        <a:rPr lang="ko-KR" altLang="en-US" sz="1000" dirty="0">
                          <a:solidFill>
                            <a:srgbClr val="000000"/>
                          </a:solidFill>
                        </a:rPr>
                      </a:br>
                      <a:endParaRPr lang="ko-KR" altLang="en-US" sz="1000" dirty="0">
                        <a:solidFill>
                          <a:srgbClr val="000000"/>
                        </a:solidFill>
                      </a:endParaRPr>
                    </a:p>
                  </a:txBody>
                  <a:tcPr marL="91441" marR="91441" marT="45693" marB="45693"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000" dirty="0"/>
                    </a:p>
                    <a:p>
                      <a:pPr algn="r" latinLnBrk="1"/>
                      <a:r>
                        <a:rPr lang="en-US" altLang="ko-KR" sz="1000" dirty="0">
                          <a:solidFill>
                            <a:srgbClr val="000000"/>
                          </a:solidFill>
                        </a:rPr>
                        <a:t>2</a:t>
                      </a:r>
                      <a:r>
                        <a:rPr lang="ko-KR" altLang="en-US" sz="1000" dirty="0">
                          <a:solidFill>
                            <a:srgbClr val="000000"/>
                          </a:solidFill>
                        </a:rPr>
                        <a:t>시간 </a:t>
                      </a:r>
                      <a:r>
                        <a:rPr lang="en-US" altLang="ko-KR" sz="1000" dirty="0">
                          <a:solidFill>
                            <a:srgbClr val="000000"/>
                          </a:solidFill>
                        </a:rPr>
                        <a:t>36</a:t>
                      </a:r>
                      <a:r>
                        <a:rPr lang="ko-KR" altLang="en-US" sz="1000" dirty="0">
                          <a:solidFill>
                            <a:srgbClr val="000000"/>
                          </a:solidFill>
                        </a:rPr>
                        <a:t>분 게시 </a:t>
                      </a:r>
                      <a:r>
                        <a:rPr lang="en-US" altLang="ko-KR" sz="1000" dirty="0">
                          <a:solidFill>
                            <a:srgbClr val="000000"/>
                          </a:solidFill>
                        </a:rPr>
                        <a:t> / 4</a:t>
                      </a:r>
                      <a:r>
                        <a:rPr lang="ko-KR" altLang="en-US" sz="1000" dirty="0">
                          <a:solidFill>
                            <a:srgbClr val="000000"/>
                          </a:solidFill>
                        </a:rPr>
                        <a:t>시간</a:t>
                      </a:r>
                      <a:endParaRPr lang="en-US" altLang="ko-KR" sz="1000" dirty="0">
                        <a:solidFill>
                          <a:srgbClr val="000000"/>
                        </a:solidFill>
                      </a:endParaRPr>
                    </a:p>
                    <a:p>
                      <a:pPr algn="r" latinLnBrk="1"/>
                      <a:r>
                        <a:rPr lang="en-US" altLang="ko-KR" sz="1000" dirty="0">
                          <a:solidFill>
                            <a:srgbClr val="000000"/>
                          </a:solidFill>
                        </a:rPr>
                        <a:t>886,600 </a:t>
                      </a:r>
                      <a:r>
                        <a:rPr lang="ko-KR" altLang="en-US" sz="1000" dirty="0">
                          <a:solidFill>
                            <a:srgbClr val="000000"/>
                          </a:solidFill>
                        </a:rPr>
                        <a:t>원</a:t>
                      </a:r>
                      <a:endParaRPr lang="en-US" altLang="ko-KR" sz="1000" dirty="0">
                        <a:solidFill>
                          <a:srgbClr val="000000"/>
                        </a:solidFill>
                      </a:endParaRPr>
                    </a:p>
                    <a:p>
                      <a:pPr algn="r" latinLnBrk="1"/>
                      <a:endParaRPr lang="en-US" altLang="ko-KR" sz="1000" dirty="0">
                        <a:solidFill>
                          <a:srgbClr val="000000"/>
                        </a:solidFill>
                      </a:endParaRPr>
                    </a:p>
                    <a:p>
                      <a:pPr algn="r" latinLnBrk="1"/>
                      <a:r>
                        <a:rPr lang="en-US" altLang="ko-KR" sz="1000" dirty="0">
                          <a:solidFill>
                            <a:srgbClr val="000000"/>
                          </a:solidFill>
                        </a:rPr>
                        <a:t>* </a:t>
                      </a:r>
                      <a:r>
                        <a:rPr lang="ko-KR" altLang="en-US" sz="1000" dirty="0">
                          <a:solidFill>
                            <a:srgbClr val="000000"/>
                          </a:solidFill>
                        </a:rPr>
                        <a:t>다음 컨텐츠 게시 대기중</a:t>
                      </a:r>
                      <a:endParaRPr lang="en-US" altLang="ko-KR" sz="1000" dirty="0">
                        <a:solidFill>
                          <a:srgbClr val="000000"/>
                        </a:solidFill>
                      </a:endParaRPr>
                    </a:p>
                  </a:txBody>
                  <a:tcPr marL="91441" marR="91441" marT="45693" marB="45693"/>
                </a:tc>
                <a:extLst>
                  <a:ext uri="{0D108BD9-81ED-4DB2-BD59-A6C34878D82A}">
                    <a16:rowId xmlns:a16="http://schemas.microsoft.com/office/drawing/2014/main" val="3799593255"/>
                  </a:ext>
                </a:extLst>
              </a:tr>
            </a:tbl>
          </a:graphicData>
        </a:graphic>
      </p:graphicFrame>
      <p:pic>
        <p:nvPicPr>
          <p:cNvPr id="16407" name="그림 20">
            <a:extLst>
              <a:ext uri="{FF2B5EF4-FFF2-40B4-BE49-F238E27FC236}">
                <a16:creationId xmlns:a16="http://schemas.microsoft.com/office/drawing/2014/main" id="{A2F00B19-3523-4065-BA12-E6C9DD3DF2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17" r="82475" b="70821"/>
          <a:stretch>
            <a:fillRect/>
          </a:stretch>
        </p:blipFill>
        <p:spPr bwMode="auto">
          <a:xfrm>
            <a:off x="1344613" y="1635125"/>
            <a:ext cx="1593850" cy="1246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408" name="TextBox 83">
            <a:extLst>
              <a:ext uri="{FF2B5EF4-FFF2-40B4-BE49-F238E27FC236}">
                <a16:creationId xmlns:a16="http://schemas.microsoft.com/office/drawing/2014/main" id="{BB2E1F0B-9BD8-4C95-A94E-583ACD65F6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09939" y="1035050"/>
            <a:ext cx="1944687" cy="338138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>
                <a:solidFill>
                  <a:srgbClr val="FF0000"/>
                </a:solidFill>
              </a:rPr>
              <a:t> </a:t>
            </a:r>
            <a:r>
              <a:rPr lang="ko-KR" altLang="en-US">
                <a:solidFill>
                  <a:srgbClr val="FF0000"/>
                </a:solidFill>
              </a:rPr>
              <a:t>헤더 및 사이드바를 제외한 본문 컨텐츠만 표현한 것입니다</a:t>
            </a:r>
            <a:r>
              <a:rPr lang="en-US" altLang="ko-KR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16409" name="Rectangle 67">
            <a:extLst>
              <a:ext uri="{FF2B5EF4-FFF2-40B4-BE49-F238E27FC236}">
                <a16:creationId xmlns:a16="http://schemas.microsoft.com/office/drawing/2014/main" id="{857DA0B5-2C71-4CBD-AF2B-D3F9765C93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98676" y="307975"/>
            <a:ext cx="403225" cy="230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prstDash val="sysDot"/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900" b="0">
                <a:solidFill>
                  <a:srgbClr val="1C1C1C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C-4</a:t>
            </a:r>
            <a:endParaRPr lang="ko-KR" altLang="en-US" sz="900" b="0">
              <a:solidFill>
                <a:srgbClr val="1C1C1C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ext Box 17">
            <a:extLst>
              <a:ext uri="{FF2B5EF4-FFF2-40B4-BE49-F238E27FC236}">
                <a16:creationId xmlns:a16="http://schemas.microsoft.com/office/drawing/2014/main" id="{D8922557-3EF4-4999-84C3-711518ADC3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48689" y="979489"/>
            <a:ext cx="2211387" cy="5202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180975" indent="-180975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zh-CN" sz="140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zh-CN" sz="140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zh-CN" sz="140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zh-CN" sz="140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zh-CN" sz="140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zh-CN" sz="140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zh-CN" sz="140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zh-CN" sz="140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1400">
                <a:latin typeface="돋움" panose="020B0600000101010101" pitchFamily="50" charset="-127"/>
                <a:ea typeface="돋움" panose="020B0600000101010101" pitchFamily="50" charset="-127"/>
              </a:rPr>
              <a:t>예약된 향후 배너들을</a:t>
            </a:r>
            <a:endParaRPr lang="en-US" altLang="ko-KR" sz="140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1400">
                <a:latin typeface="돋움" panose="020B0600000101010101" pitchFamily="50" charset="-127"/>
                <a:ea typeface="돋움" panose="020B0600000101010101" pitchFamily="50" charset="-127"/>
              </a:rPr>
              <a:t>미리보기 할 수 있음</a:t>
            </a:r>
            <a:endParaRPr lang="en-US" altLang="ko-KR" sz="140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zh-CN" sz="140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zh-CN" sz="140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ko-KR" sz="140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zh-CN" sz="140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ko-KR" sz="140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ko-KR" sz="140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zh-CN" sz="140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ko-KR" altLang="en-US" sz="140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ko-KR" sz="1400" b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ko-KR" sz="2000" b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ko-KR" sz="1200" b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ko-KR" b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ko-KR" altLang="en-US" b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grpSp>
        <p:nvGrpSpPr>
          <p:cNvPr id="20483" name="Group 2">
            <a:extLst>
              <a:ext uri="{FF2B5EF4-FFF2-40B4-BE49-F238E27FC236}">
                <a16:creationId xmlns:a16="http://schemas.microsoft.com/office/drawing/2014/main" id="{DC66A993-B0C8-40A8-A3A6-3F0EC59166E3}"/>
              </a:ext>
            </a:extLst>
          </p:cNvPr>
          <p:cNvGrpSpPr>
            <a:grpSpLocks/>
          </p:cNvGrpSpPr>
          <p:nvPr/>
        </p:nvGrpSpPr>
        <p:grpSpPr bwMode="auto">
          <a:xfrm>
            <a:off x="9653589" y="6557963"/>
            <a:ext cx="1271587" cy="184150"/>
            <a:chOff x="3352" y="248"/>
            <a:chExt cx="801" cy="116"/>
          </a:xfrm>
        </p:grpSpPr>
        <p:sp>
          <p:nvSpPr>
            <p:cNvPr id="20516" name="AutoShape 3">
              <a:extLst>
                <a:ext uri="{FF2B5EF4-FFF2-40B4-BE49-F238E27FC236}">
                  <a16:creationId xmlns:a16="http://schemas.microsoft.com/office/drawing/2014/main" id="{834C0072-6051-4674-BB04-BE8E2F9C74E5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3352" y="248"/>
              <a:ext cx="801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grpSp>
          <p:nvGrpSpPr>
            <p:cNvPr id="20517" name="Group 4">
              <a:extLst>
                <a:ext uri="{FF2B5EF4-FFF2-40B4-BE49-F238E27FC236}">
                  <a16:creationId xmlns:a16="http://schemas.microsoft.com/office/drawing/2014/main" id="{98403D42-8F03-4F38-836B-E228413416C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358" y="250"/>
              <a:ext cx="784" cy="106"/>
              <a:chOff x="1023" y="3711"/>
              <a:chExt cx="784" cy="106"/>
            </a:xfrm>
          </p:grpSpPr>
          <p:sp>
            <p:nvSpPr>
              <p:cNvPr id="20523" name="Freeform 5">
                <a:extLst>
                  <a:ext uri="{FF2B5EF4-FFF2-40B4-BE49-F238E27FC236}">
                    <a16:creationId xmlns:a16="http://schemas.microsoft.com/office/drawing/2014/main" id="{034C88BE-DF36-4E37-ADE9-AD1D5CB197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3" y="3711"/>
                <a:ext cx="784" cy="106"/>
              </a:xfrm>
              <a:custGeom>
                <a:avLst/>
                <a:gdLst>
                  <a:gd name="T0" fmla="*/ 734 w 784"/>
                  <a:gd name="T1" fmla="*/ 0 h 106"/>
                  <a:gd name="T2" fmla="*/ 0 w 784"/>
                  <a:gd name="T3" fmla="*/ 0 h 106"/>
                  <a:gd name="T4" fmla="*/ 50 w 784"/>
                  <a:gd name="T5" fmla="*/ 53 h 106"/>
                  <a:gd name="T6" fmla="*/ 0 w 784"/>
                  <a:gd name="T7" fmla="*/ 106 h 106"/>
                  <a:gd name="T8" fmla="*/ 734 w 784"/>
                  <a:gd name="T9" fmla="*/ 106 h 106"/>
                  <a:gd name="T10" fmla="*/ 784 w 784"/>
                  <a:gd name="T11" fmla="*/ 53 h 106"/>
                  <a:gd name="T12" fmla="*/ 734 w 784"/>
                  <a:gd name="T13" fmla="*/ 0 h 10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784"/>
                  <a:gd name="T22" fmla="*/ 0 h 106"/>
                  <a:gd name="T23" fmla="*/ 784 w 784"/>
                  <a:gd name="T24" fmla="*/ 106 h 10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784" h="106">
                    <a:moveTo>
                      <a:pt x="734" y="0"/>
                    </a:moveTo>
                    <a:lnTo>
                      <a:pt x="0" y="0"/>
                    </a:lnTo>
                    <a:lnTo>
                      <a:pt x="50" y="53"/>
                    </a:lnTo>
                    <a:lnTo>
                      <a:pt x="0" y="106"/>
                    </a:lnTo>
                    <a:lnTo>
                      <a:pt x="734" y="106"/>
                    </a:lnTo>
                    <a:lnTo>
                      <a:pt x="784" y="53"/>
                    </a:lnTo>
                    <a:lnTo>
                      <a:pt x="734" y="0"/>
                    </a:lnTo>
                    <a:close/>
                  </a:path>
                </a:pathLst>
              </a:custGeom>
              <a:solidFill>
                <a:srgbClr val="EAEA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latinLnBrk="0" hangingPunct="0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20524" name="Freeform 6">
                <a:extLst>
                  <a:ext uri="{FF2B5EF4-FFF2-40B4-BE49-F238E27FC236}">
                    <a16:creationId xmlns:a16="http://schemas.microsoft.com/office/drawing/2014/main" id="{3EB04AB0-1C2D-40DB-80D4-171828CAC1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3" y="3711"/>
                <a:ext cx="784" cy="106"/>
              </a:xfrm>
              <a:custGeom>
                <a:avLst/>
                <a:gdLst>
                  <a:gd name="T0" fmla="*/ 734 w 784"/>
                  <a:gd name="T1" fmla="*/ 0 h 106"/>
                  <a:gd name="T2" fmla="*/ 0 w 784"/>
                  <a:gd name="T3" fmla="*/ 0 h 106"/>
                  <a:gd name="T4" fmla="*/ 50 w 784"/>
                  <a:gd name="T5" fmla="*/ 53 h 106"/>
                  <a:gd name="T6" fmla="*/ 0 w 784"/>
                  <a:gd name="T7" fmla="*/ 106 h 106"/>
                  <a:gd name="T8" fmla="*/ 734 w 784"/>
                  <a:gd name="T9" fmla="*/ 106 h 106"/>
                  <a:gd name="T10" fmla="*/ 784 w 784"/>
                  <a:gd name="T11" fmla="*/ 53 h 106"/>
                  <a:gd name="T12" fmla="*/ 734 w 784"/>
                  <a:gd name="T13" fmla="*/ 0 h 10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784"/>
                  <a:gd name="T22" fmla="*/ 0 h 106"/>
                  <a:gd name="T23" fmla="*/ 784 w 784"/>
                  <a:gd name="T24" fmla="*/ 106 h 10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784" h="106">
                    <a:moveTo>
                      <a:pt x="734" y="0"/>
                    </a:moveTo>
                    <a:lnTo>
                      <a:pt x="0" y="0"/>
                    </a:lnTo>
                    <a:lnTo>
                      <a:pt x="50" y="53"/>
                    </a:lnTo>
                    <a:lnTo>
                      <a:pt x="0" y="106"/>
                    </a:lnTo>
                    <a:lnTo>
                      <a:pt x="734" y="106"/>
                    </a:lnTo>
                    <a:lnTo>
                      <a:pt x="784" y="53"/>
                    </a:lnTo>
                    <a:lnTo>
                      <a:pt x="734" y="0"/>
                    </a:lnTo>
                    <a:close/>
                  </a:path>
                </a:pathLst>
              </a:custGeom>
              <a:noFill/>
              <a:ln w="6350" cap="rnd">
                <a:solidFill>
                  <a:srgbClr val="96969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eaLnBrk="0" fontAlgn="base" latinLnBrk="0" hangingPunct="0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</p:grpSp>
        <p:sp>
          <p:nvSpPr>
            <p:cNvPr id="20518" name="Rectangle 7">
              <a:extLst>
                <a:ext uri="{FF2B5EF4-FFF2-40B4-BE49-F238E27FC236}">
                  <a16:creationId xmlns:a16="http://schemas.microsoft.com/office/drawing/2014/main" id="{14FF4932-8E69-417B-8B01-EC06804BF7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85" y="276"/>
              <a:ext cx="618" cy="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700">
                  <a:latin typeface="돋움" panose="020B0600000101010101" pitchFamily="50" charset="-127"/>
                  <a:ea typeface="돋움" panose="020B0600000101010101" pitchFamily="50" charset="-127"/>
                </a:rPr>
                <a:t>Continued on next page</a:t>
              </a:r>
              <a:endParaRPr lang="en-US" altLang="ko-KR" sz="900">
                <a:latin typeface="돋움" panose="020B0600000101010101" pitchFamily="50" charset="-127"/>
                <a:ea typeface="돋움" panose="020B0600000101010101" pitchFamily="50" charset="-127"/>
              </a:endParaRPr>
            </a:p>
          </p:txBody>
        </p:sp>
        <p:grpSp>
          <p:nvGrpSpPr>
            <p:cNvPr id="20519" name="Group 8">
              <a:extLst>
                <a:ext uri="{FF2B5EF4-FFF2-40B4-BE49-F238E27FC236}">
                  <a16:creationId xmlns:a16="http://schemas.microsoft.com/office/drawing/2014/main" id="{E31D75CD-A30B-4979-98A4-67025309B73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358" y="250"/>
              <a:ext cx="784" cy="106"/>
              <a:chOff x="1023" y="3711"/>
              <a:chExt cx="784" cy="106"/>
            </a:xfrm>
          </p:grpSpPr>
          <p:sp>
            <p:nvSpPr>
              <p:cNvPr id="20521" name="Freeform 9">
                <a:extLst>
                  <a:ext uri="{FF2B5EF4-FFF2-40B4-BE49-F238E27FC236}">
                    <a16:creationId xmlns:a16="http://schemas.microsoft.com/office/drawing/2014/main" id="{220EC419-8AA4-40DA-B751-D5D6A98F5D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3" y="3711"/>
                <a:ext cx="784" cy="106"/>
              </a:xfrm>
              <a:custGeom>
                <a:avLst/>
                <a:gdLst>
                  <a:gd name="T0" fmla="*/ 734 w 784"/>
                  <a:gd name="T1" fmla="*/ 0 h 106"/>
                  <a:gd name="T2" fmla="*/ 0 w 784"/>
                  <a:gd name="T3" fmla="*/ 0 h 106"/>
                  <a:gd name="T4" fmla="*/ 50 w 784"/>
                  <a:gd name="T5" fmla="*/ 53 h 106"/>
                  <a:gd name="T6" fmla="*/ 0 w 784"/>
                  <a:gd name="T7" fmla="*/ 106 h 106"/>
                  <a:gd name="T8" fmla="*/ 734 w 784"/>
                  <a:gd name="T9" fmla="*/ 106 h 106"/>
                  <a:gd name="T10" fmla="*/ 784 w 784"/>
                  <a:gd name="T11" fmla="*/ 53 h 106"/>
                  <a:gd name="T12" fmla="*/ 734 w 784"/>
                  <a:gd name="T13" fmla="*/ 0 h 10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784"/>
                  <a:gd name="T22" fmla="*/ 0 h 106"/>
                  <a:gd name="T23" fmla="*/ 784 w 784"/>
                  <a:gd name="T24" fmla="*/ 106 h 10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784" h="106">
                    <a:moveTo>
                      <a:pt x="734" y="0"/>
                    </a:moveTo>
                    <a:lnTo>
                      <a:pt x="0" y="0"/>
                    </a:lnTo>
                    <a:lnTo>
                      <a:pt x="50" y="53"/>
                    </a:lnTo>
                    <a:lnTo>
                      <a:pt x="0" y="106"/>
                    </a:lnTo>
                    <a:lnTo>
                      <a:pt x="734" y="106"/>
                    </a:lnTo>
                    <a:lnTo>
                      <a:pt x="784" y="53"/>
                    </a:lnTo>
                    <a:lnTo>
                      <a:pt x="734" y="0"/>
                    </a:lnTo>
                    <a:close/>
                  </a:path>
                </a:pathLst>
              </a:custGeom>
              <a:solidFill>
                <a:srgbClr val="EAEA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latinLnBrk="0" hangingPunct="0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20522" name="Freeform 10">
                <a:extLst>
                  <a:ext uri="{FF2B5EF4-FFF2-40B4-BE49-F238E27FC236}">
                    <a16:creationId xmlns:a16="http://schemas.microsoft.com/office/drawing/2014/main" id="{6A95710B-D5D3-480C-8F99-732CF5902A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3" y="3711"/>
                <a:ext cx="784" cy="106"/>
              </a:xfrm>
              <a:custGeom>
                <a:avLst/>
                <a:gdLst>
                  <a:gd name="T0" fmla="*/ 734 w 784"/>
                  <a:gd name="T1" fmla="*/ 0 h 106"/>
                  <a:gd name="T2" fmla="*/ 0 w 784"/>
                  <a:gd name="T3" fmla="*/ 0 h 106"/>
                  <a:gd name="T4" fmla="*/ 50 w 784"/>
                  <a:gd name="T5" fmla="*/ 53 h 106"/>
                  <a:gd name="T6" fmla="*/ 0 w 784"/>
                  <a:gd name="T7" fmla="*/ 106 h 106"/>
                  <a:gd name="T8" fmla="*/ 734 w 784"/>
                  <a:gd name="T9" fmla="*/ 106 h 106"/>
                  <a:gd name="T10" fmla="*/ 784 w 784"/>
                  <a:gd name="T11" fmla="*/ 53 h 106"/>
                  <a:gd name="T12" fmla="*/ 734 w 784"/>
                  <a:gd name="T13" fmla="*/ 0 h 10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784"/>
                  <a:gd name="T22" fmla="*/ 0 h 106"/>
                  <a:gd name="T23" fmla="*/ 784 w 784"/>
                  <a:gd name="T24" fmla="*/ 106 h 10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784" h="106">
                    <a:moveTo>
                      <a:pt x="734" y="0"/>
                    </a:moveTo>
                    <a:lnTo>
                      <a:pt x="0" y="0"/>
                    </a:lnTo>
                    <a:lnTo>
                      <a:pt x="50" y="53"/>
                    </a:lnTo>
                    <a:lnTo>
                      <a:pt x="0" y="106"/>
                    </a:lnTo>
                    <a:lnTo>
                      <a:pt x="734" y="106"/>
                    </a:lnTo>
                    <a:lnTo>
                      <a:pt x="784" y="53"/>
                    </a:lnTo>
                    <a:lnTo>
                      <a:pt x="734" y="0"/>
                    </a:lnTo>
                    <a:close/>
                  </a:path>
                </a:pathLst>
              </a:custGeom>
              <a:noFill/>
              <a:ln w="6350" cap="rnd">
                <a:solidFill>
                  <a:srgbClr val="96969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eaLnBrk="0" fontAlgn="base" latinLnBrk="0" hangingPunct="0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</p:grpSp>
        <p:sp>
          <p:nvSpPr>
            <p:cNvPr id="20520" name="Rectangle 11">
              <a:extLst>
                <a:ext uri="{FF2B5EF4-FFF2-40B4-BE49-F238E27FC236}">
                  <a16:creationId xmlns:a16="http://schemas.microsoft.com/office/drawing/2014/main" id="{09F049EE-EEAC-44CB-931F-FEDFD99678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5" y="264"/>
              <a:ext cx="618" cy="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700">
                  <a:latin typeface="돋움" panose="020B0600000101010101" pitchFamily="50" charset="-127"/>
                  <a:ea typeface="돋움" panose="020B0600000101010101" pitchFamily="50" charset="-127"/>
                </a:rPr>
                <a:t>Continued on next page</a:t>
              </a:r>
              <a:endParaRPr lang="en-US" altLang="ko-KR" sz="900">
                <a:latin typeface="돋움" panose="020B0600000101010101" pitchFamily="50" charset="-127"/>
                <a:ea typeface="돋움" panose="020B0600000101010101" pitchFamily="50" charset="-127"/>
              </a:endParaRPr>
            </a:p>
          </p:txBody>
        </p:sp>
      </p:grpSp>
      <p:sp>
        <p:nvSpPr>
          <p:cNvPr id="20484" name="슬라이드 번호 개체 틀 3">
            <a:extLst>
              <a:ext uri="{FF2B5EF4-FFF2-40B4-BE49-F238E27FC236}">
                <a16:creationId xmlns:a16="http://schemas.microsoft.com/office/drawing/2014/main" id="{789CE0D4-CBC1-4FCF-9547-A05EE26BE2C8}"/>
              </a:ext>
            </a:extLst>
          </p:cNvPr>
          <p:cNvSpPr txBox="1">
            <a:spLocks noGrp="1"/>
          </p:cNvSpPr>
          <p:nvPr/>
        </p:nvSpPr>
        <p:spPr bwMode="auto">
          <a:xfrm>
            <a:off x="4832350" y="6561138"/>
            <a:ext cx="2133600" cy="19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fld id="{BF8E93B2-E3C5-40F6-8440-94E1DE255C54}" type="slidenum">
              <a:rPr lang="en-US" altLang="ko-KR" sz="900" b="0">
                <a:latin typeface="돋움" panose="020B0600000101010101" pitchFamily="50" charset="-127"/>
                <a:ea typeface="돋움" panose="020B0600000101010101" pitchFamily="50" charset="-127"/>
              </a:rPr>
              <a:pPr algn="ctr" fontAlgn="base">
                <a:spcBef>
                  <a:spcPct val="0"/>
                </a:spcBef>
                <a:spcAft>
                  <a:spcPct val="0"/>
                </a:spcAft>
              </a:pPr>
              <a:t>12</a:t>
            </a:fld>
            <a:endParaRPr lang="en-US" altLang="ko-KR" sz="900" b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20485" name="TextBox 83">
            <a:extLst>
              <a:ext uri="{FF2B5EF4-FFF2-40B4-BE49-F238E27FC236}">
                <a16:creationId xmlns:a16="http://schemas.microsoft.com/office/drawing/2014/main" id="{434804F8-B7DA-4284-9E79-AAE34BF45A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7801" y="1084263"/>
            <a:ext cx="1484313" cy="27781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200"/>
              <a:t>게시 예정 목록</a:t>
            </a:r>
            <a:endParaRPr lang="en-US" altLang="ko-KR" sz="1200"/>
          </a:p>
        </p:txBody>
      </p:sp>
      <p:pic>
        <p:nvPicPr>
          <p:cNvPr id="20486" name="그림 3">
            <a:extLst>
              <a:ext uri="{FF2B5EF4-FFF2-40B4-BE49-F238E27FC236}">
                <a16:creationId xmlns:a16="http://schemas.microsoft.com/office/drawing/2014/main" id="{2A382F28-BFB4-4358-8BC9-C18A6CDE46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17" r="82475" b="20020"/>
          <a:stretch>
            <a:fillRect/>
          </a:stretch>
        </p:blipFill>
        <p:spPr bwMode="auto">
          <a:xfrm>
            <a:off x="1322388" y="1547814"/>
            <a:ext cx="1593850" cy="4586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2D90CBBF-4E60-4ACC-B12E-3276B37B55DA}"/>
              </a:ext>
            </a:extLst>
          </p:cNvPr>
          <p:cNvGraphicFramePr>
            <a:graphicFrameLocks noGrp="1"/>
          </p:cNvGraphicFramePr>
          <p:nvPr/>
        </p:nvGraphicFramePr>
        <p:xfrm>
          <a:off x="2916239" y="1547813"/>
          <a:ext cx="5343525" cy="44005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4393">
                  <a:extLst>
                    <a:ext uri="{9D8B030D-6E8A-4147-A177-3AD203B41FA5}">
                      <a16:colId xmlns:a16="http://schemas.microsoft.com/office/drawing/2014/main" val="3302098922"/>
                    </a:ext>
                  </a:extLst>
                </a:gridCol>
                <a:gridCol w="2347957">
                  <a:extLst>
                    <a:ext uri="{9D8B030D-6E8A-4147-A177-3AD203B41FA5}">
                      <a16:colId xmlns:a16="http://schemas.microsoft.com/office/drawing/2014/main" val="450778248"/>
                    </a:ext>
                  </a:extLst>
                </a:gridCol>
                <a:gridCol w="1781175">
                  <a:extLst>
                    <a:ext uri="{9D8B030D-6E8A-4147-A177-3AD203B41FA5}">
                      <a16:colId xmlns:a16="http://schemas.microsoft.com/office/drawing/2014/main" val="3665078152"/>
                    </a:ext>
                  </a:extLst>
                </a:gridCol>
              </a:tblGrid>
              <a:tr h="38846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 BJ </a:t>
                      </a:r>
                      <a:r>
                        <a:rPr lang="ko-KR" altLang="en-US" sz="1000" dirty="0"/>
                        <a:t>명</a:t>
                      </a:r>
                    </a:p>
                  </a:txBody>
                  <a:tcPr marL="91444" marR="91444" marT="45721" marB="4572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컨텐츠 명</a:t>
                      </a:r>
                    </a:p>
                  </a:txBody>
                  <a:tcPr marL="91444" marR="91444" marT="45721" marB="4572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구매시간 </a:t>
                      </a:r>
                      <a:r>
                        <a:rPr lang="ko-KR" altLang="en-US" sz="1000" dirty="0" err="1"/>
                        <a:t>및추정</a:t>
                      </a:r>
                      <a:r>
                        <a:rPr lang="ko-KR" altLang="en-US" sz="1000" dirty="0"/>
                        <a:t> 금액</a:t>
                      </a:r>
                    </a:p>
                  </a:txBody>
                  <a:tcPr marL="91444" marR="91444" marT="45721" marB="45721"/>
                </a:tc>
                <a:extLst>
                  <a:ext uri="{0D108BD9-81ED-4DB2-BD59-A6C34878D82A}">
                    <a16:rowId xmlns:a16="http://schemas.microsoft.com/office/drawing/2014/main" val="807948604"/>
                  </a:ext>
                </a:extLst>
              </a:tr>
              <a:tr h="100302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/>
                        <a:t>ㅇㅇㅇ</a:t>
                      </a:r>
                      <a:endParaRPr lang="en-US" altLang="ko-KR" sz="1000" dirty="0"/>
                    </a:p>
                    <a:p>
                      <a:pPr latinLnBrk="1"/>
                      <a:r>
                        <a:rPr lang="en-US" altLang="ko-KR" sz="1000" dirty="0"/>
                        <a:t>(ID)</a:t>
                      </a:r>
                      <a:endParaRPr lang="ko-KR" altLang="en-US" sz="1000" dirty="0"/>
                    </a:p>
                  </a:txBody>
                  <a:tcPr marL="91444" marR="91444" marT="45721" marB="4572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미정</a:t>
                      </a:r>
                    </a:p>
                  </a:txBody>
                  <a:tcPr marL="91444" marR="91444" marT="45721" marB="45721"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000" dirty="0"/>
                    </a:p>
                    <a:p>
                      <a:pPr algn="r" latinLnBrk="1"/>
                      <a:r>
                        <a:rPr lang="en-US" altLang="ko-KR" sz="1000" dirty="0"/>
                        <a:t>4</a:t>
                      </a:r>
                      <a:r>
                        <a:rPr lang="ko-KR" altLang="en-US" sz="1000" dirty="0"/>
                        <a:t>시간</a:t>
                      </a:r>
                      <a:endParaRPr lang="en-US" altLang="ko-KR" sz="1000" dirty="0"/>
                    </a:p>
                    <a:p>
                      <a:pPr latinLnBrk="1"/>
                      <a:r>
                        <a:rPr lang="en-US" altLang="ko-KR" sz="1000" dirty="0"/>
                        <a:t>1,280,000 </a:t>
                      </a:r>
                      <a:r>
                        <a:rPr lang="ko-KR" altLang="en-US" sz="1000" dirty="0"/>
                        <a:t>원 </a:t>
                      </a:r>
                      <a:r>
                        <a:rPr lang="en-US" altLang="ko-KR" sz="1000" dirty="0"/>
                        <a:t>~ 1,960,000 </a:t>
                      </a:r>
                      <a:r>
                        <a:rPr lang="ko-KR" altLang="en-US" sz="1000" dirty="0"/>
                        <a:t>원</a:t>
                      </a:r>
                    </a:p>
                  </a:txBody>
                  <a:tcPr marL="91444" marR="91444" marT="45721" marB="45721"/>
                </a:tc>
                <a:extLst>
                  <a:ext uri="{0D108BD9-81ED-4DB2-BD59-A6C34878D82A}">
                    <a16:rowId xmlns:a16="http://schemas.microsoft.com/office/drawing/2014/main" val="3799593255"/>
                  </a:ext>
                </a:extLst>
              </a:tr>
              <a:tr h="100302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/>
                        <a:t>ㅅㅅㅅ</a:t>
                      </a:r>
                      <a:endParaRPr lang="en-US" altLang="ko-KR" sz="1000" dirty="0"/>
                    </a:p>
                    <a:p>
                      <a:pPr latinLnBrk="1"/>
                      <a:r>
                        <a:rPr lang="en-US" altLang="ko-KR" sz="1000" dirty="0"/>
                        <a:t>(ID)</a:t>
                      </a:r>
                      <a:endParaRPr lang="ko-KR" altLang="en-US" sz="1000" dirty="0"/>
                    </a:p>
                  </a:txBody>
                  <a:tcPr marL="91444" marR="91444" marT="45721" marB="4572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미정</a:t>
                      </a:r>
                    </a:p>
                  </a:txBody>
                  <a:tcPr marL="91444" marR="91444" marT="45721" marB="45721"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000" dirty="0"/>
                    </a:p>
                    <a:p>
                      <a:pPr algn="r" latinLnBrk="1"/>
                      <a:r>
                        <a:rPr lang="en-US" altLang="ko-KR" sz="1000" dirty="0"/>
                        <a:t>4</a:t>
                      </a:r>
                      <a:r>
                        <a:rPr lang="ko-KR" altLang="en-US" sz="1000" dirty="0"/>
                        <a:t>시간</a:t>
                      </a:r>
                      <a:endParaRPr lang="en-US" altLang="ko-KR" sz="1000" dirty="0"/>
                    </a:p>
                    <a:p>
                      <a:pPr latinLnBrk="1"/>
                      <a:r>
                        <a:rPr lang="en-US" altLang="ko-KR" sz="1000" dirty="0"/>
                        <a:t>1,280,000 </a:t>
                      </a:r>
                      <a:r>
                        <a:rPr lang="ko-KR" altLang="en-US" sz="1000" dirty="0"/>
                        <a:t>원 </a:t>
                      </a:r>
                      <a:r>
                        <a:rPr lang="en-US" altLang="ko-KR" sz="1000" dirty="0"/>
                        <a:t>~ 1,960,000 </a:t>
                      </a:r>
                      <a:r>
                        <a:rPr lang="ko-KR" altLang="en-US" sz="1000" dirty="0"/>
                        <a:t>원</a:t>
                      </a:r>
                    </a:p>
                  </a:txBody>
                  <a:tcPr marL="91444" marR="91444" marT="45721" marB="45721"/>
                </a:tc>
                <a:extLst>
                  <a:ext uri="{0D108BD9-81ED-4DB2-BD59-A6C34878D82A}">
                    <a16:rowId xmlns:a16="http://schemas.microsoft.com/office/drawing/2014/main" val="3991479099"/>
                  </a:ext>
                </a:extLst>
              </a:tr>
              <a:tr h="100302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/>
                        <a:t>ㅁㅁㅁ</a:t>
                      </a:r>
                      <a:endParaRPr lang="en-US" altLang="ko-KR" sz="1000" dirty="0"/>
                    </a:p>
                    <a:p>
                      <a:pPr latinLnBrk="1"/>
                      <a:r>
                        <a:rPr lang="en-US" altLang="ko-KR" sz="1000" dirty="0"/>
                        <a:t>(ID)</a:t>
                      </a:r>
                      <a:endParaRPr lang="ko-KR" altLang="en-US" sz="1000" dirty="0"/>
                    </a:p>
                  </a:txBody>
                  <a:tcPr marL="91444" marR="91444" marT="45721" marB="4572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미정</a:t>
                      </a:r>
                    </a:p>
                  </a:txBody>
                  <a:tcPr marL="91444" marR="91444" marT="45721" marB="45721"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000" dirty="0"/>
                    </a:p>
                    <a:p>
                      <a:pPr algn="r" latinLnBrk="1"/>
                      <a:r>
                        <a:rPr lang="en-US" altLang="ko-KR" sz="1000" dirty="0"/>
                        <a:t>4</a:t>
                      </a:r>
                      <a:r>
                        <a:rPr lang="ko-KR" altLang="en-US" sz="1000" dirty="0"/>
                        <a:t>시간</a:t>
                      </a:r>
                      <a:endParaRPr lang="en-US" altLang="ko-KR" sz="1000" dirty="0"/>
                    </a:p>
                    <a:p>
                      <a:pPr latinLnBrk="1"/>
                      <a:r>
                        <a:rPr lang="en-US" altLang="ko-KR" sz="1000" dirty="0"/>
                        <a:t>1,280,000 </a:t>
                      </a:r>
                      <a:r>
                        <a:rPr lang="ko-KR" altLang="en-US" sz="1000" dirty="0"/>
                        <a:t>원 </a:t>
                      </a:r>
                      <a:r>
                        <a:rPr lang="en-US" altLang="ko-KR" sz="1000" dirty="0"/>
                        <a:t>~ 1,960,000 </a:t>
                      </a:r>
                      <a:r>
                        <a:rPr lang="ko-KR" altLang="en-US" sz="1000" dirty="0"/>
                        <a:t>원</a:t>
                      </a:r>
                    </a:p>
                  </a:txBody>
                  <a:tcPr marL="91444" marR="91444" marT="45721" marB="45721"/>
                </a:tc>
                <a:extLst>
                  <a:ext uri="{0D108BD9-81ED-4DB2-BD59-A6C34878D82A}">
                    <a16:rowId xmlns:a16="http://schemas.microsoft.com/office/drawing/2014/main" val="1480510210"/>
                  </a:ext>
                </a:extLst>
              </a:tr>
              <a:tr h="100302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/>
                        <a:t>ㅋㅋㅋ</a:t>
                      </a:r>
                      <a:endParaRPr lang="en-US" altLang="ko-KR" sz="1000" dirty="0"/>
                    </a:p>
                    <a:p>
                      <a:pPr latinLnBrk="1"/>
                      <a:r>
                        <a:rPr lang="en-US" altLang="ko-KR" sz="1000" dirty="0"/>
                        <a:t>(ID)</a:t>
                      </a:r>
                      <a:endParaRPr lang="ko-KR" altLang="en-US" sz="1000" dirty="0"/>
                    </a:p>
                  </a:txBody>
                  <a:tcPr marL="91444" marR="91444" marT="45721" marB="4572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미정</a:t>
                      </a:r>
                    </a:p>
                  </a:txBody>
                  <a:tcPr marL="91444" marR="91444" marT="45721" marB="45721"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000" dirty="0"/>
                    </a:p>
                    <a:p>
                      <a:pPr algn="r" latinLnBrk="1"/>
                      <a:r>
                        <a:rPr lang="en-US" altLang="ko-KR" sz="1000" dirty="0"/>
                        <a:t>4</a:t>
                      </a:r>
                      <a:r>
                        <a:rPr lang="ko-KR" altLang="en-US" sz="1000" dirty="0"/>
                        <a:t>시간</a:t>
                      </a:r>
                      <a:endParaRPr lang="en-US" altLang="ko-KR" sz="1000" dirty="0"/>
                    </a:p>
                    <a:p>
                      <a:pPr latinLnBrk="1"/>
                      <a:r>
                        <a:rPr lang="en-US" altLang="ko-KR" sz="1000" dirty="0"/>
                        <a:t>1,280,000 </a:t>
                      </a:r>
                      <a:r>
                        <a:rPr lang="ko-KR" altLang="en-US" sz="1000" dirty="0"/>
                        <a:t>원 </a:t>
                      </a:r>
                      <a:r>
                        <a:rPr lang="en-US" altLang="ko-KR" sz="1000" dirty="0"/>
                        <a:t>~ 1,960,000 </a:t>
                      </a:r>
                      <a:r>
                        <a:rPr lang="ko-KR" altLang="en-US" sz="1000" dirty="0"/>
                        <a:t>원</a:t>
                      </a:r>
                    </a:p>
                  </a:txBody>
                  <a:tcPr marL="91444" marR="91444" marT="45721" marB="45721"/>
                </a:tc>
                <a:extLst>
                  <a:ext uri="{0D108BD9-81ED-4DB2-BD59-A6C34878D82A}">
                    <a16:rowId xmlns:a16="http://schemas.microsoft.com/office/drawing/2014/main" val="2097575655"/>
                  </a:ext>
                </a:extLst>
              </a:tr>
            </a:tbl>
          </a:graphicData>
        </a:graphic>
      </p:graphicFrame>
      <p:sp>
        <p:nvSpPr>
          <p:cNvPr id="20513" name="TextBox 83">
            <a:extLst>
              <a:ext uri="{FF2B5EF4-FFF2-40B4-BE49-F238E27FC236}">
                <a16:creationId xmlns:a16="http://schemas.microsoft.com/office/drawing/2014/main" id="{89DB5DF6-6017-4B7F-AC84-2E4C8319DB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09939" y="1035050"/>
            <a:ext cx="1944687" cy="338138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>
                <a:solidFill>
                  <a:srgbClr val="FF0000"/>
                </a:solidFill>
              </a:rPr>
              <a:t> </a:t>
            </a:r>
            <a:r>
              <a:rPr lang="ko-KR" altLang="en-US">
                <a:solidFill>
                  <a:srgbClr val="FF0000"/>
                </a:solidFill>
              </a:rPr>
              <a:t>헤더 및 사이드바를 제외한 본문 컨텐츠만 표현한 것입니다</a:t>
            </a:r>
            <a:r>
              <a:rPr lang="en-US" altLang="ko-KR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20514" name="Rectangle 67">
            <a:extLst>
              <a:ext uri="{FF2B5EF4-FFF2-40B4-BE49-F238E27FC236}">
                <a16:creationId xmlns:a16="http://schemas.microsoft.com/office/drawing/2014/main" id="{92215A70-C59E-4BD5-9015-901401654D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98676" y="307975"/>
            <a:ext cx="403225" cy="230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prstDash val="sysDot"/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900" b="0">
                <a:solidFill>
                  <a:srgbClr val="1C1C1C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C-4</a:t>
            </a:r>
            <a:endParaRPr lang="ko-KR" altLang="en-US" sz="900" b="0">
              <a:solidFill>
                <a:srgbClr val="1C1C1C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20515" name="Rectangle 66">
            <a:extLst>
              <a:ext uri="{FF2B5EF4-FFF2-40B4-BE49-F238E27FC236}">
                <a16:creationId xmlns:a16="http://schemas.microsoft.com/office/drawing/2014/main" id="{0AD5578C-6418-4A67-AA51-33DA1ADDEE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72188" y="304800"/>
            <a:ext cx="2309812" cy="230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900" b="0">
                <a:latin typeface="돋움" panose="020B0600000101010101" pitchFamily="50" charset="-127"/>
                <a:ea typeface="돋움" panose="020B0600000101010101" pitchFamily="50" charset="-127"/>
              </a:rPr>
              <a:t>크리에이터의 마이페이지</a:t>
            </a:r>
            <a:r>
              <a:rPr lang="en-US" altLang="ko-KR" sz="900" b="0">
                <a:latin typeface="돋움" panose="020B0600000101010101" pitchFamily="50" charset="-127"/>
                <a:ea typeface="돋움" panose="020B0600000101010101" pitchFamily="50" charset="-127"/>
              </a:rPr>
              <a:t>(</a:t>
            </a:r>
            <a:r>
              <a:rPr lang="ko-KR" altLang="en-US" sz="900" b="0">
                <a:latin typeface="돋움" panose="020B0600000101010101" pitchFamily="50" charset="-127"/>
                <a:ea typeface="돋움" panose="020B0600000101010101" pitchFamily="50" charset="-127"/>
              </a:rPr>
              <a:t>판매 목록확인</a:t>
            </a:r>
            <a:r>
              <a:rPr lang="en-US" altLang="ko-KR" sz="900" b="0">
                <a:latin typeface="돋움" panose="020B0600000101010101" pitchFamily="50" charset="-127"/>
                <a:ea typeface="돋움" panose="020B0600000101010101" pitchFamily="50" charset="-127"/>
              </a:rPr>
              <a:t>)</a:t>
            </a:r>
            <a:endParaRPr lang="ko-KR" altLang="en-US" sz="900" b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ext Box 17">
            <a:extLst>
              <a:ext uri="{FF2B5EF4-FFF2-40B4-BE49-F238E27FC236}">
                <a16:creationId xmlns:a16="http://schemas.microsoft.com/office/drawing/2014/main" id="{A35D7A97-17B4-4EFB-B828-B982DE4E7E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48689" y="979489"/>
            <a:ext cx="2211387" cy="5202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180975" indent="-180975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zh-CN" sz="140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zh-CN" sz="140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zh-CN" sz="140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zh-CN" sz="140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ko-KR" sz="140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1400">
                <a:latin typeface="돋움" panose="020B0600000101010101" pitchFamily="50" charset="-127"/>
                <a:ea typeface="돋움" panose="020B0600000101010101" pitchFamily="50" charset="-127"/>
              </a:rPr>
              <a:t>한 크리에이터의 </a:t>
            </a:r>
            <a:r>
              <a:rPr lang="en-US" altLang="ko-KR" sz="1400">
                <a:latin typeface="돋움" panose="020B0600000101010101" pitchFamily="50" charset="-127"/>
                <a:ea typeface="돋움" panose="020B0600000101010101" pitchFamily="50" charset="-127"/>
              </a:rPr>
              <a:t>4</a:t>
            </a:r>
            <a:r>
              <a:rPr lang="ko-KR" altLang="en-US" sz="1400">
                <a:latin typeface="돋움" panose="020B0600000101010101" pitchFamily="50" charset="-127"/>
                <a:ea typeface="돋움" panose="020B0600000101010101" pitchFamily="50" charset="-127"/>
              </a:rPr>
              <a:t>시간</a:t>
            </a:r>
            <a:endParaRPr lang="en-US" altLang="ko-KR" sz="140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1400">
                <a:latin typeface="돋움" panose="020B0600000101010101" pitchFamily="50" charset="-127"/>
                <a:ea typeface="돋움" panose="020B0600000101010101" pitchFamily="50" charset="-127"/>
              </a:rPr>
              <a:t>구매가 </a:t>
            </a:r>
            <a:r>
              <a:rPr lang="en-US" altLang="ko-KR" sz="1400">
                <a:latin typeface="돋움" panose="020B0600000101010101" pitchFamily="50" charset="-127"/>
                <a:ea typeface="돋움" panose="020B0600000101010101" pitchFamily="50" charset="-127"/>
              </a:rPr>
              <a:t>2 </a:t>
            </a:r>
            <a:r>
              <a:rPr lang="ko-KR" altLang="en-US" sz="1400">
                <a:latin typeface="돋움" panose="020B0600000101010101" pitchFamily="50" charset="-127"/>
                <a:ea typeface="돋움" panose="020B0600000101010101" pitchFamily="50" charset="-127"/>
              </a:rPr>
              <a:t>컨텐츠로</a:t>
            </a:r>
            <a:endParaRPr lang="en-US" altLang="ko-KR" sz="140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1400">
                <a:latin typeface="돋움" panose="020B0600000101010101" pitchFamily="50" charset="-127"/>
                <a:ea typeface="돋움" panose="020B0600000101010101" pitchFamily="50" charset="-127"/>
              </a:rPr>
              <a:t>쪼개진 상황의 예</a:t>
            </a:r>
            <a:r>
              <a:rPr lang="en-US" altLang="ko-KR" sz="1400"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1400">
                <a:latin typeface="돋움" panose="020B0600000101010101" pitchFamily="50" charset="-127"/>
                <a:ea typeface="돋움" panose="020B0600000101010101" pitchFamily="50" charset="-127"/>
              </a:rPr>
              <a:t>성과보고서는 한 개로</a:t>
            </a:r>
            <a:r>
              <a:rPr lang="en-US" altLang="ko-KR" sz="1400"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zh-CN" sz="140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zh-CN" sz="140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400">
                <a:latin typeface="돋움" panose="020B0600000101010101" pitchFamily="50" charset="-127"/>
                <a:ea typeface="돋움" panose="020B0600000101010101" pitchFamily="50" charset="-127"/>
              </a:rPr>
              <a:t>----------------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zh-CN" sz="140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zh-CN" sz="140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zh-CN" sz="140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ko-KR" sz="140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1400">
                <a:latin typeface="돋움" panose="020B0600000101010101" pitchFamily="50" charset="-127"/>
                <a:ea typeface="돋움" panose="020B0600000101010101" pitchFamily="50" charset="-127"/>
              </a:rPr>
              <a:t>일반적인 게시종료</a:t>
            </a:r>
            <a:endParaRPr lang="en-US" altLang="zh-CN" sz="140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ko-KR" sz="140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ko-KR" sz="140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zh-CN" sz="140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ko-KR" altLang="en-US" sz="140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ko-KR" sz="1400" b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ko-KR" sz="2000" b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ko-KR" sz="1200" b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ko-KR" b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ko-KR" altLang="en-US" b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grpSp>
        <p:nvGrpSpPr>
          <p:cNvPr id="22531" name="Group 2">
            <a:extLst>
              <a:ext uri="{FF2B5EF4-FFF2-40B4-BE49-F238E27FC236}">
                <a16:creationId xmlns:a16="http://schemas.microsoft.com/office/drawing/2014/main" id="{1D72CB51-BEEA-410B-85EA-DB819B1CB5E1}"/>
              </a:ext>
            </a:extLst>
          </p:cNvPr>
          <p:cNvGrpSpPr>
            <a:grpSpLocks/>
          </p:cNvGrpSpPr>
          <p:nvPr/>
        </p:nvGrpSpPr>
        <p:grpSpPr bwMode="auto">
          <a:xfrm>
            <a:off x="9653589" y="6557963"/>
            <a:ext cx="1271587" cy="184150"/>
            <a:chOff x="3352" y="248"/>
            <a:chExt cx="801" cy="116"/>
          </a:xfrm>
        </p:grpSpPr>
        <p:sp>
          <p:nvSpPr>
            <p:cNvPr id="22569" name="AutoShape 3">
              <a:extLst>
                <a:ext uri="{FF2B5EF4-FFF2-40B4-BE49-F238E27FC236}">
                  <a16:creationId xmlns:a16="http://schemas.microsoft.com/office/drawing/2014/main" id="{000950F1-0065-439B-BDD8-206AE86A9539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3352" y="248"/>
              <a:ext cx="801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grpSp>
          <p:nvGrpSpPr>
            <p:cNvPr id="22570" name="Group 4">
              <a:extLst>
                <a:ext uri="{FF2B5EF4-FFF2-40B4-BE49-F238E27FC236}">
                  <a16:creationId xmlns:a16="http://schemas.microsoft.com/office/drawing/2014/main" id="{973BDE74-E478-4973-AA85-9BB3DD8F03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358" y="250"/>
              <a:ext cx="784" cy="106"/>
              <a:chOff x="1023" y="3711"/>
              <a:chExt cx="784" cy="106"/>
            </a:xfrm>
          </p:grpSpPr>
          <p:sp>
            <p:nvSpPr>
              <p:cNvPr id="22576" name="Freeform 5">
                <a:extLst>
                  <a:ext uri="{FF2B5EF4-FFF2-40B4-BE49-F238E27FC236}">
                    <a16:creationId xmlns:a16="http://schemas.microsoft.com/office/drawing/2014/main" id="{28C113B9-5703-4479-BF3A-7FB00BBD07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3" y="3711"/>
                <a:ext cx="784" cy="106"/>
              </a:xfrm>
              <a:custGeom>
                <a:avLst/>
                <a:gdLst>
                  <a:gd name="T0" fmla="*/ 734 w 784"/>
                  <a:gd name="T1" fmla="*/ 0 h 106"/>
                  <a:gd name="T2" fmla="*/ 0 w 784"/>
                  <a:gd name="T3" fmla="*/ 0 h 106"/>
                  <a:gd name="T4" fmla="*/ 50 w 784"/>
                  <a:gd name="T5" fmla="*/ 53 h 106"/>
                  <a:gd name="T6" fmla="*/ 0 w 784"/>
                  <a:gd name="T7" fmla="*/ 106 h 106"/>
                  <a:gd name="T8" fmla="*/ 734 w 784"/>
                  <a:gd name="T9" fmla="*/ 106 h 106"/>
                  <a:gd name="T10" fmla="*/ 784 w 784"/>
                  <a:gd name="T11" fmla="*/ 53 h 106"/>
                  <a:gd name="T12" fmla="*/ 734 w 784"/>
                  <a:gd name="T13" fmla="*/ 0 h 10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784"/>
                  <a:gd name="T22" fmla="*/ 0 h 106"/>
                  <a:gd name="T23" fmla="*/ 784 w 784"/>
                  <a:gd name="T24" fmla="*/ 106 h 10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784" h="106">
                    <a:moveTo>
                      <a:pt x="734" y="0"/>
                    </a:moveTo>
                    <a:lnTo>
                      <a:pt x="0" y="0"/>
                    </a:lnTo>
                    <a:lnTo>
                      <a:pt x="50" y="53"/>
                    </a:lnTo>
                    <a:lnTo>
                      <a:pt x="0" y="106"/>
                    </a:lnTo>
                    <a:lnTo>
                      <a:pt x="734" y="106"/>
                    </a:lnTo>
                    <a:lnTo>
                      <a:pt x="784" y="53"/>
                    </a:lnTo>
                    <a:lnTo>
                      <a:pt x="734" y="0"/>
                    </a:lnTo>
                    <a:close/>
                  </a:path>
                </a:pathLst>
              </a:custGeom>
              <a:solidFill>
                <a:srgbClr val="EAEA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latinLnBrk="0" hangingPunct="0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22577" name="Freeform 6">
                <a:extLst>
                  <a:ext uri="{FF2B5EF4-FFF2-40B4-BE49-F238E27FC236}">
                    <a16:creationId xmlns:a16="http://schemas.microsoft.com/office/drawing/2014/main" id="{B5A716AF-6FC2-4B16-855B-17FFF32AB6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3" y="3711"/>
                <a:ext cx="784" cy="106"/>
              </a:xfrm>
              <a:custGeom>
                <a:avLst/>
                <a:gdLst>
                  <a:gd name="T0" fmla="*/ 734 w 784"/>
                  <a:gd name="T1" fmla="*/ 0 h 106"/>
                  <a:gd name="T2" fmla="*/ 0 w 784"/>
                  <a:gd name="T3" fmla="*/ 0 h 106"/>
                  <a:gd name="T4" fmla="*/ 50 w 784"/>
                  <a:gd name="T5" fmla="*/ 53 h 106"/>
                  <a:gd name="T6" fmla="*/ 0 w 784"/>
                  <a:gd name="T7" fmla="*/ 106 h 106"/>
                  <a:gd name="T8" fmla="*/ 734 w 784"/>
                  <a:gd name="T9" fmla="*/ 106 h 106"/>
                  <a:gd name="T10" fmla="*/ 784 w 784"/>
                  <a:gd name="T11" fmla="*/ 53 h 106"/>
                  <a:gd name="T12" fmla="*/ 734 w 784"/>
                  <a:gd name="T13" fmla="*/ 0 h 10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784"/>
                  <a:gd name="T22" fmla="*/ 0 h 106"/>
                  <a:gd name="T23" fmla="*/ 784 w 784"/>
                  <a:gd name="T24" fmla="*/ 106 h 10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784" h="106">
                    <a:moveTo>
                      <a:pt x="734" y="0"/>
                    </a:moveTo>
                    <a:lnTo>
                      <a:pt x="0" y="0"/>
                    </a:lnTo>
                    <a:lnTo>
                      <a:pt x="50" y="53"/>
                    </a:lnTo>
                    <a:lnTo>
                      <a:pt x="0" y="106"/>
                    </a:lnTo>
                    <a:lnTo>
                      <a:pt x="734" y="106"/>
                    </a:lnTo>
                    <a:lnTo>
                      <a:pt x="784" y="53"/>
                    </a:lnTo>
                    <a:lnTo>
                      <a:pt x="734" y="0"/>
                    </a:lnTo>
                    <a:close/>
                  </a:path>
                </a:pathLst>
              </a:custGeom>
              <a:noFill/>
              <a:ln w="6350" cap="rnd">
                <a:solidFill>
                  <a:srgbClr val="96969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eaLnBrk="0" fontAlgn="base" latinLnBrk="0" hangingPunct="0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</p:grpSp>
        <p:sp>
          <p:nvSpPr>
            <p:cNvPr id="22571" name="Rectangle 7">
              <a:extLst>
                <a:ext uri="{FF2B5EF4-FFF2-40B4-BE49-F238E27FC236}">
                  <a16:creationId xmlns:a16="http://schemas.microsoft.com/office/drawing/2014/main" id="{F40E5743-4BD1-4BE7-9379-22B400D8B6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85" y="276"/>
              <a:ext cx="618" cy="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700">
                  <a:latin typeface="돋움" panose="020B0600000101010101" pitchFamily="50" charset="-127"/>
                  <a:ea typeface="돋움" panose="020B0600000101010101" pitchFamily="50" charset="-127"/>
                </a:rPr>
                <a:t>Continued on next page</a:t>
              </a:r>
              <a:endParaRPr lang="en-US" altLang="ko-KR" sz="900">
                <a:latin typeface="돋움" panose="020B0600000101010101" pitchFamily="50" charset="-127"/>
                <a:ea typeface="돋움" panose="020B0600000101010101" pitchFamily="50" charset="-127"/>
              </a:endParaRPr>
            </a:p>
          </p:txBody>
        </p:sp>
        <p:grpSp>
          <p:nvGrpSpPr>
            <p:cNvPr id="22572" name="Group 8">
              <a:extLst>
                <a:ext uri="{FF2B5EF4-FFF2-40B4-BE49-F238E27FC236}">
                  <a16:creationId xmlns:a16="http://schemas.microsoft.com/office/drawing/2014/main" id="{11CF709D-E8FF-44B9-B67B-11228BD696F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358" y="250"/>
              <a:ext cx="784" cy="106"/>
              <a:chOff x="1023" y="3711"/>
              <a:chExt cx="784" cy="106"/>
            </a:xfrm>
          </p:grpSpPr>
          <p:sp>
            <p:nvSpPr>
              <p:cNvPr id="22574" name="Freeform 9">
                <a:extLst>
                  <a:ext uri="{FF2B5EF4-FFF2-40B4-BE49-F238E27FC236}">
                    <a16:creationId xmlns:a16="http://schemas.microsoft.com/office/drawing/2014/main" id="{E3B15F2A-6F96-4042-96BD-8645F22ECC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3" y="3711"/>
                <a:ext cx="784" cy="106"/>
              </a:xfrm>
              <a:custGeom>
                <a:avLst/>
                <a:gdLst>
                  <a:gd name="T0" fmla="*/ 734 w 784"/>
                  <a:gd name="T1" fmla="*/ 0 h 106"/>
                  <a:gd name="T2" fmla="*/ 0 w 784"/>
                  <a:gd name="T3" fmla="*/ 0 h 106"/>
                  <a:gd name="T4" fmla="*/ 50 w 784"/>
                  <a:gd name="T5" fmla="*/ 53 h 106"/>
                  <a:gd name="T6" fmla="*/ 0 w 784"/>
                  <a:gd name="T7" fmla="*/ 106 h 106"/>
                  <a:gd name="T8" fmla="*/ 734 w 784"/>
                  <a:gd name="T9" fmla="*/ 106 h 106"/>
                  <a:gd name="T10" fmla="*/ 784 w 784"/>
                  <a:gd name="T11" fmla="*/ 53 h 106"/>
                  <a:gd name="T12" fmla="*/ 734 w 784"/>
                  <a:gd name="T13" fmla="*/ 0 h 10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784"/>
                  <a:gd name="T22" fmla="*/ 0 h 106"/>
                  <a:gd name="T23" fmla="*/ 784 w 784"/>
                  <a:gd name="T24" fmla="*/ 106 h 10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784" h="106">
                    <a:moveTo>
                      <a:pt x="734" y="0"/>
                    </a:moveTo>
                    <a:lnTo>
                      <a:pt x="0" y="0"/>
                    </a:lnTo>
                    <a:lnTo>
                      <a:pt x="50" y="53"/>
                    </a:lnTo>
                    <a:lnTo>
                      <a:pt x="0" y="106"/>
                    </a:lnTo>
                    <a:lnTo>
                      <a:pt x="734" y="106"/>
                    </a:lnTo>
                    <a:lnTo>
                      <a:pt x="784" y="53"/>
                    </a:lnTo>
                    <a:lnTo>
                      <a:pt x="734" y="0"/>
                    </a:lnTo>
                    <a:close/>
                  </a:path>
                </a:pathLst>
              </a:custGeom>
              <a:solidFill>
                <a:srgbClr val="EAEA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latinLnBrk="0" hangingPunct="0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22575" name="Freeform 10">
                <a:extLst>
                  <a:ext uri="{FF2B5EF4-FFF2-40B4-BE49-F238E27FC236}">
                    <a16:creationId xmlns:a16="http://schemas.microsoft.com/office/drawing/2014/main" id="{7E76241E-723F-4A5F-8B28-F1F6926CB9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3" y="3711"/>
                <a:ext cx="784" cy="106"/>
              </a:xfrm>
              <a:custGeom>
                <a:avLst/>
                <a:gdLst>
                  <a:gd name="T0" fmla="*/ 734 w 784"/>
                  <a:gd name="T1" fmla="*/ 0 h 106"/>
                  <a:gd name="T2" fmla="*/ 0 w 784"/>
                  <a:gd name="T3" fmla="*/ 0 h 106"/>
                  <a:gd name="T4" fmla="*/ 50 w 784"/>
                  <a:gd name="T5" fmla="*/ 53 h 106"/>
                  <a:gd name="T6" fmla="*/ 0 w 784"/>
                  <a:gd name="T7" fmla="*/ 106 h 106"/>
                  <a:gd name="T8" fmla="*/ 734 w 784"/>
                  <a:gd name="T9" fmla="*/ 106 h 106"/>
                  <a:gd name="T10" fmla="*/ 784 w 784"/>
                  <a:gd name="T11" fmla="*/ 53 h 106"/>
                  <a:gd name="T12" fmla="*/ 734 w 784"/>
                  <a:gd name="T13" fmla="*/ 0 h 10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784"/>
                  <a:gd name="T22" fmla="*/ 0 h 106"/>
                  <a:gd name="T23" fmla="*/ 784 w 784"/>
                  <a:gd name="T24" fmla="*/ 106 h 10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784" h="106">
                    <a:moveTo>
                      <a:pt x="734" y="0"/>
                    </a:moveTo>
                    <a:lnTo>
                      <a:pt x="0" y="0"/>
                    </a:lnTo>
                    <a:lnTo>
                      <a:pt x="50" y="53"/>
                    </a:lnTo>
                    <a:lnTo>
                      <a:pt x="0" y="106"/>
                    </a:lnTo>
                    <a:lnTo>
                      <a:pt x="734" y="106"/>
                    </a:lnTo>
                    <a:lnTo>
                      <a:pt x="784" y="53"/>
                    </a:lnTo>
                    <a:lnTo>
                      <a:pt x="734" y="0"/>
                    </a:lnTo>
                    <a:close/>
                  </a:path>
                </a:pathLst>
              </a:custGeom>
              <a:noFill/>
              <a:ln w="6350" cap="rnd">
                <a:solidFill>
                  <a:srgbClr val="96969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eaLnBrk="0" fontAlgn="base" latinLnBrk="0" hangingPunct="0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</p:grpSp>
        <p:sp>
          <p:nvSpPr>
            <p:cNvPr id="22573" name="Rectangle 11">
              <a:extLst>
                <a:ext uri="{FF2B5EF4-FFF2-40B4-BE49-F238E27FC236}">
                  <a16:creationId xmlns:a16="http://schemas.microsoft.com/office/drawing/2014/main" id="{A8C1DB2D-F873-47E0-BF75-712736C3D6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5" y="264"/>
              <a:ext cx="618" cy="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700">
                  <a:latin typeface="돋움" panose="020B0600000101010101" pitchFamily="50" charset="-127"/>
                  <a:ea typeface="돋움" panose="020B0600000101010101" pitchFamily="50" charset="-127"/>
                </a:rPr>
                <a:t>Continued on next page</a:t>
              </a:r>
              <a:endParaRPr lang="en-US" altLang="ko-KR" sz="900">
                <a:latin typeface="돋움" panose="020B0600000101010101" pitchFamily="50" charset="-127"/>
                <a:ea typeface="돋움" panose="020B0600000101010101" pitchFamily="50" charset="-127"/>
              </a:endParaRPr>
            </a:p>
          </p:txBody>
        </p:sp>
      </p:grpSp>
      <p:sp>
        <p:nvSpPr>
          <p:cNvPr id="22532" name="슬라이드 번호 개체 틀 3">
            <a:extLst>
              <a:ext uri="{FF2B5EF4-FFF2-40B4-BE49-F238E27FC236}">
                <a16:creationId xmlns:a16="http://schemas.microsoft.com/office/drawing/2014/main" id="{6CAD6070-9C2A-4D3C-BD97-0D442FA00050}"/>
              </a:ext>
            </a:extLst>
          </p:cNvPr>
          <p:cNvSpPr txBox="1">
            <a:spLocks noGrp="1"/>
          </p:cNvSpPr>
          <p:nvPr/>
        </p:nvSpPr>
        <p:spPr bwMode="auto">
          <a:xfrm>
            <a:off x="4832350" y="6561138"/>
            <a:ext cx="2133600" cy="19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fld id="{3E826D60-0655-4389-B4A1-01273F52CD63}" type="slidenum">
              <a:rPr lang="en-US" altLang="ko-KR" sz="900" b="0">
                <a:latin typeface="돋움" panose="020B0600000101010101" pitchFamily="50" charset="-127"/>
                <a:ea typeface="돋움" panose="020B0600000101010101" pitchFamily="50" charset="-127"/>
              </a:rPr>
              <a:pPr algn="ctr" fontAlgn="base">
                <a:spcBef>
                  <a:spcPct val="0"/>
                </a:spcBef>
                <a:spcAft>
                  <a:spcPct val="0"/>
                </a:spcAft>
              </a:pPr>
              <a:t>13</a:t>
            </a:fld>
            <a:endParaRPr lang="en-US" altLang="ko-KR" sz="900" b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22533" name="TextBox 83">
            <a:extLst>
              <a:ext uri="{FF2B5EF4-FFF2-40B4-BE49-F238E27FC236}">
                <a16:creationId xmlns:a16="http://schemas.microsoft.com/office/drawing/2014/main" id="{502882E2-29F7-4BE4-A838-D864BDABED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7800" y="1084263"/>
            <a:ext cx="1595438" cy="27781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200"/>
              <a:t>게시 완료 판매 목록</a:t>
            </a:r>
            <a:endParaRPr lang="en-US" altLang="ko-KR" sz="1200"/>
          </a:p>
        </p:txBody>
      </p:sp>
      <p:pic>
        <p:nvPicPr>
          <p:cNvPr id="22534" name="그림 3">
            <a:extLst>
              <a:ext uri="{FF2B5EF4-FFF2-40B4-BE49-F238E27FC236}">
                <a16:creationId xmlns:a16="http://schemas.microsoft.com/office/drawing/2014/main" id="{35CD24A6-4767-4032-887C-DA0A0638EC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17" r="82475" b="70821"/>
          <a:stretch>
            <a:fillRect/>
          </a:stretch>
        </p:blipFill>
        <p:spPr bwMode="auto">
          <a:xfrm>
            <a:off x="1344613" y="1635125"/>
            <a:ext cx="1593850" cy="1246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2D90CBBF-4E60-4ACC-B12E-3276B37B55DA}"/>
              </a:ext>
            </a:extLst>
          </p:cNvPr>
          <p:cNvGraphicFramePr>
            <a:graphicFrameLocks noGrp="1"/>
          </p:cNvGraphicFramePr>
          <p:nvPr/>
        </p:nvGraphicFramePr>
        <p:xfrm>
          <a:off x="2916239" y="1547814"/>
          <a:ext cx="5324474" cy="34051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4348">
                  <a:extLst>
                    <a:ext uri="{9D8B030D-6E8A-4147-A177-3AD203B41FA5}">
                      <a16:colId xmlns:a16="http://schemas.microsoft.com/office/drawing/2014/main" val="3302098922"/>
                    </a:ext>
                  </a:extLst>
                </a:gridCol>
                <a:gridCol w="1173935">
                  <a:extLst>
                    <a:ext uri="{9D8B030D-6E8A-4147-A177-3AD203B41FA5}">
                      <a16:colId xmlns:a16="http://schemas.microsoft.com/office/drawing/2014/main" val="450778248"/>
                    </a:ext>
                  </a:extLst>
                </a:gridCol>
                <a:gridCol w="1173935">
                  <a:extLst>
                    <a:ext uri="{9D8B030D-6E8A-4147-A177-3AD203B41FA5}">
                      <a16:colId xmlns:a16="http://schemas.microsoft.com/office/drawing/2014/main" val="3451260579"/>
                    </a:ext>
                  </a:extLst>
                </a:gridCol>
                <a:gridCol w="1762256">
                  <a:extLst>
                    <a:ext uri="{9D8B030D-6E8A-4147-A177-3AD203B41FA5}">
                      <a16:colId xmlns:a16="http://schemas.microsoft.com/office/drawing/2014/main" val="3665078152"/>
                    </a:ext>
                  </a:extLst>
                </a:gridCol>
              </a:tblGrid>
              <a:tr h="39623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 BJ </a:t>
                      </a:r>
                      <a:r>
                        <a:rPr lang="ko-KR" altLang="en-US" sz="1000" dirty="0"/>
                        <a:t>명</a:t>
                      </a:r>
                    </a:p>
                  </a:txBody>
                  <a:tcPr marL="91441" marR="91441" marT="45719" marB="45719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컨텐츠 명</a:t>
                      </a:r>
                    </a:p>
                  </a:txBody>
                  <a:tcPr marL="91441" marR="91441" marT="45719" marB="45719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구매코드</a:t>
                      </a:r>
                    </a:p>
                  </a:txBody>
                  <a:tcPr marL="91441" marR="91441" marT="45719" marB="45719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000" dirty="0"/>
                        <a:t>게시완료 시간 및 </a:t>
                      </a:r>
                      <a:endParaRPr lang="en-US" altLang="ko-KR" sz="1000" dirty="0"/>
                    </a:p>
                    <a:p>
                      <a:pPr algn="r" latinLnBrk="1"/>
                      <a:r>
                        <a:rPr lang="ko-KR" altLang="en-US" sz="1000" dirty="0"/>
                        <a:t>총 발생비용</a:t>
                      </a:r>
                    </a:p>
                  </a:txBody>
                  <a:tcPr marL="91441" marR="91441" marT="45719" marB="45719"/>
                </a:tc>
                <a:extLst>
                  <a:ext uri="{0D108BD9-81ED-4DB2-BD59-A6C34878D82A}">
                    <a16:rowId xmlns:a16="http://schemas.microsoft.com/office/drawing/2014/main" val="807948604"/>
                  </a:ext>
                </a:extLst>
              </a:tr>
              <a:tr h="100298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>
                          <a:solidFill>
                            <a:srgbClr val="000000"/>
                          </a:solidFill>
                        </a:rPr>
                        <a:t>ㅇㅇㅇ</a:t>
                      </a:r>
                      <a:endParaRPr lang="en-US" altLang="ko-KR" sz="1000" dirty="0">
                        <a:solidFill>
                          <a:srgbClr val="000000"/>
                        </a:solidFill>
                      </a:endParaRPr>
                    </a:p>
                    <a:p>
                      <a:pPr latinLnBrk="1"/>
                      <a:r>
                        <a:rPr lang="en-US" altLang="ko-KR" sz="1000" dirty="0">
                          <a:solidFill>
                            <a:srgbClr val="000000"/>
                          </a:solidFill>
                        </a:rPr>
                        <a:t>(ID)</a:t>
                      </a:r>
                      <a:endParaRPr lang="ko-KR" altLang="en-US" sz="1000" dirty="0">
                        <a:solidFill>
                          <a:srgbClr val="000000"/>
                        </a:solidFill>
                      </a:endParaRPr>
                    </a:p>
                  </a:txBody>
                  <a:tcPr marL="91441" marR="91441" marT="45719" marB="45719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ko-KR" altLang="en-US" sz="1000" b="0" i="0" kern="1200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아이린</a:t>
                      </a:r>
                      <a:endParaRPr lang="ko-KR" altLang="en-US" sz="1000" dirty="0">
                        <a:solidFill>
                          <a:srgbClr val="000000"/>
                        </a:solidFill>
                      </a:endParaRPr>
                    </a:p>
                  </a:txBody>
                  <a:tcPr marL="91441" marR="91441" marT="45719" marB="45719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altLang="ko-KR" sz="1000" dirty="0">
                          <a:solidFill>
                            <a:srgbClr val="000000"/>
                          </a:solidFill>
                        </a:rPr>
                        <a:t>A1</a:t>
                      </a:r>
                      <a:endParaRPr lang="ko-KR" altLang="en-US" sz="1000" dirty="0">
                        <a:solidFill>
                          <a:srgbClr val="000000"/>
                        </a:solidFill>
                      </a:endParaRPr>
                    </a:p>
                  </a:txBody>
                  <a:tcPr marL="91441" marR="91441" marT="45719" marB="45719"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000" dirty="0"/>
                    </a:p>
                    <a:p>
                      <a:pPr algn="r" latinLnBrk="1"/>
                      <a:r>
                        <a:rPr lang="en-US" altLang="ko-KR" sz="1000" dirty="0">
                          <a:solidFill>
                            <a:srgbClr val="000000"/>
                          </a:solidFill>
                        </a:rPr>
                        <a:t>2</a:t>
                      </a:r>
                      <a:r>
                        <a:rPr lang="ko-KR" altLang="en-US" sz="1000" dirty="0">
                          <a:solidFill>
                            <a:srgbClr val="000000"/>
                          </a:solidFill>
                        </a:rPr>
                        <a:t>시간 </a:t>
                      </a:r>
                      <a:r>
                        <a:rPr lang="en-US" altLang="ko-KR" sz="1000" dirty="0">
                          <a:solidFill>
                            <a:srgbClr val="000000"/>
                          </a:solidFill>
                        </a:rPr>
                        <a:t>36</a:t>
                      </a:r>
                      <a:r>
                        <a:rPr lang="ko-KR" altLang="en-US" sz="1000" dirty="0">
                          <a:solidFill>
                            <a:srgbClr val="000000"/>
                          </a:solidFill>
                        </a:rPr>
                        <a:t>분 게시 </a:t>
                      </a:r>
                      <a:r>
                        <a:rPr lang="en-US" altLang="ko-KR" sz="1000" dirty="0">
                          <a:solidFill>
                            <a:srgbClr val="000000"/>
                          </a:solidFill>
                        </a:rPr>
                        <a:t>/ 4</a:t>
                      </a:r>
                      <a:r>
                        <a:rPr lang="ko-KR" altLang="en-US" sz="1000" dirty="0">
                          <a:solidFill>
                            <a:srgbClr val="000000"/>
                          </a:solidFill>
                        </a:rPr>
                        <a:t>시간</a:t>
                      </a:r>
                      <a:endParaRPr lang="en-US" altLang="ko-KR" sz="1000" dirty="0">
                        <a:solidFill>
                          <a:srgbClr val="000000"/>
                        </a:solidFill>
                      </a:endParaRPr>
                    </a:p>
                    <a:p>
                      <a:pPr algn="r" latinLnBrk="1"/>
                      <a:r>
                        <a:rPr lang="en-US" altLang="ko-KR" sz="1000" dirty="0">
                          <a:solidFill>
                            <a:srgbClr val="000000"/>
                          </a:solidFill>
                        </a:rPr>
                        <a:t>886,600 </a:t>
                      </a:r>
                      <a:r>
                        <a:rPr lang="ko-KR" altLang="en-US" sz="1000" dirty="0">
                          <a:solidFill>
                            <a:srgbClr val="000000"/>
                          </a:solidFill>
                        </a:rPr>
                        <a:t>원</a:t>
                      </a:r>
                    </a:p>
                  </a:txBody>
                  <a:tcPr marL="91441" marR="91441" marT="45719" marB="45719"/>
                </a:tc>
                <a:extLst>
                  <a:ext uri="{0D108BD9-81ED-4DB2-BD59-A6C34878D82A}">
                    <a16:rowId xmlns:a16="http://schemas.microsoft.com/office/drawing/2014/main" val="3799593255"/>
                  </a:ext>
                </a:extLst>
              </a:tr>
              <a:tr h="100298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>
                          <a:solidFill>
                            <a:srgbClr val="000000"/>
                          </a:solidFill>
                        </a:rPr>
                        <a:t>ㅇㅇㅇ</a:t>
                      </a:r>
                      <a:endParaRPr lang="en-US" altLang="ko-KR" sz="1000" dirty="0">
                        <a:solidFill>
                          <a:srgbClr val="000000"/>
                        </a:solidFill>
                      </a:endParaRPr>
                    </a:p>
                    <a:p>
                      <a:pPr latinLnBrk="1"/>
                      <a:r>
                        <a:rPr lang="en-US" altLang="ko-KR" sz="1000" dirty="0">
                          <a:solidFill>
                            <a:srgbClr val="000000"/>
                          </a:solidFill>
                        </a:rPr>
                        <a:t>(ID)</a:t>
                      </a:r>
                      <a:endParaRPr lang="ko-KR" altLang="en-US" sz="1000" dirty="0">
                        <a:solidFill>
                          <a:srgbClr val="000000"/>
                        </a:solidFill>
                      </a:endParaRPr>
                    </a:p>
                  </a:txBody>
                  <a:tcPr marL="91441" marR="91441" marT="45719" marB="45719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ko-KR" altLang="en-US" sz="1000" b="0" i="0" kern="1200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아이린</a:t>
                      </a:r>
                      <a:endParaRPr lang="ko-KR" altLang="en-US" sz="1000" dirty="0">
                        <a:solidFill>
                          <a:srgbClr val="000000"/>
                        </a:solidFill>
                      </a:endParaRPr>
                    </a:p>
                  </a:txBody>
                  <a:tcPr marL="91441" marR="91441" marT="45719" marB="45719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altLang="ko-KR" sz="1000" dirty="0">
                          <a:solidFill>
                            <a:srgbClr val="000000"/>
                          </a:solidFill>
                        </a:rPr>
                        <a:t>A1</a:t>
                      </a:r>
                      <a:endParaRPr lang="ko-KR" altLang="en-US" sz="1000" dirty="0">
                        <a:solidFill>
                          <a:srgbClr val="000000"/>
                        </a:solidFill>
                      </a:endParaRPr>
                    </a:p>
                  </a:txBody>
                  <a:tcPr marL="91441" marR="91441" marT="45719" marB="45719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00" dirty="0">
                          <a:solidFill>
                            <a:srgbClr val="000000"/>
                          </a:solidFill>
                        </a:rPr>
                        <a:t>1</a:t>
                      </a:r>
                      <a:r>
                        <a:rPr lang="ko-KR" altLang="en-US" sz="1000" dirty="0">
                          <a:solidFill>
                            <a:srgbClr val="000000"/>
                          </a:solidFill>
                        </a:rPr>
                        <a:t>시간 </a:t>
                      </a:r>
                      <a:r>
                        <a:rPr lang="en-US" altLang="ko-KR" sz="1000" dirty="0">
                          <a:solidFill>
                            <a:srgbClr val="000000"/>
                          </a:solidFill>
                        </a:rPr>
                        <a:t>24</a:t>
                      </a:r>
                      <a:r>
                        <a:rPr lang="ko-KR" altLang="en-US" sz="1000" dirty="0">
                          <a:solidFill>
                            <a:srgbClr val="000000"/>
                          </a:solidFill>
                        </a:rPr>
                        <a:t>분 게시</a:t>
                      </a:r>
                      <a:r>
                        <a:rPr lang="en-US" altLang="ko-KR" sz="1000" dirty="0">
                          <a:solidFill>
                            <a:srgbClr val="000000"/>
                          </a:solidFill>
                        </a:rPr>
                        <a:t> / 4</a:t>
                      </a:r>
                      <a:r>
                        <a:rPr lang="ko-KR" altLang="en-US" sz="1000" dirty="0">
                          <a:solidFill>
                            <a:srgbClr val="000000"/>
                          </a:solidFill>
                        </a:rPr>
                        <a:t>시간</a:t>
                      </a:r>
                      <a:endParaRPr lang="en-US" altLang="ko-KR" sz="1000" dirty="0">
                        <a:solidFill>
                          <a:srgbClr val="000000"/>
                        </a:solidFill>
                      </a:endParaRPr>
                    </a:p>
                    <a:p>
                      <a:pPr algn="r" latinLnBrk="1"/>
                      <a:r>
                        <a:rPr lang="en-US" altLang="ko-KR" sz="1000" dirty="0">
                          <a:solidFill>
                            <a:srgbClr val="000000"/>
                          </a:solidFill>
                        </a:rPr>
                        <a:t>540,500 </a:t>
                      </a:r>
                      <a:r>
                        <a:rPr lang="ko-KR" altLang="en-US" sz="1000" dirty="0">
                          <a:solidFill>
                            <a:srgbClr val="000000"/>
                          </a:solidFill>
                        </a:rPr>
                        <a:t>원</a:t>
                      </a:r>
                    </a:p>
                  </a:txBody>
                  <a:tcPr marL="91441" marR="91441" marT="45719" marB="45719"/>
                </a:tc>
                <a:extLst>
                  <a:ext uri="{0D108BD9-81ED-4DB2-BD59-A6C34878D82A}">
                    <a16:rowId xmlns:a16="http://schemas.microsoft.com/office/drawing/2014/main" val="3991479099"/>
                  </a:ext>
                </a:extLst>
              </a:tr>
              <a:tr h="100298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>
                          <a:solidFill>
                            <a:srgbClr val="000000"/>
                          </a:solidFill>
                        </a:rPr>
                        <a:t>ㅅㅅㅅ</a:t>
                      </a:r>
                      <a:endParaRPr lang="en-US" altLang="ko-KR" sz="1000" dirty="0">
                        <a:solidFill>
                          <a:srgbClr val="000000"/>
                        </a:solidFill>
                      </a:endParaRPr>
                    </a:p>
                    <a:p>
                      <a:pPr latinLnBrk="1"/>
                      <a:r>
                        <a:rPr lang="en-US" altLang="ko-KR" sz="1000" dirty="0">
                          <a:solidFill>
                            <a:srgbClr val="000000"/>
                          </a:solidFill>
                        </a:rPr>
                        <a:t>(ID)</a:t>
                      </a:r>
                      <a:endParaRPr lang="ko-KR" altLang="en-US" sz="1000" dirty="0">
                        <a:solidFill>
                          <a:srgbClr val="000000"/>
                        </a:solidFill>
                      </a:endParaRPr>
                    </a:p>
                  </a:txBody>
                  <a:tcPr marL="91441" marR="91441" marT="45719" marB="45719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ko-KR" altLang="en-US" sz="1000" dirty="0">
                          <a:solidFill>
                            <a:srgbClr val="000000"/>
                          </a:solidFill>
                        </a:rPr>
                        <a:t>아이유</a:t>
                      </a:r>
                    </a:p>
                  </a:txBody>
                  <a:tcPr marL="91441" marR="91441" marT="45719" marB="45719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altLang="ko-KR" sz="1000" dirty="0">
                          <a:solidFill>
                            <a:srgbClr val="000000"/>
                          </a:solidFill>
                        </a:rPr>
                        <a:t>A2</a:t>
                      </a:r>
                      <a:endParaRPr lang="ko-KR" altLang="en-US" sz="1000" dirty="0">
                        <a:solidFill>
                          <a:srgbClr val="000000"/>
                        </a:solidFill>
                      </a:endParaRPr>
                    </a:p>
                  </a:txBody>
                  <a:tcPr marL="91441" marR="91441" marT="45719" marB="45719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00" dirty="0">
                          <a:solidFill>
                            <a:srgbClr val="000000"/>
                          </a:solidFill>
                        </a:rPr>
                        <a:t>4</a:t>
                      </a:r>
                      <a:r>
                        <a:rPr lang="ko-KR" altLang="en-US" sz="1000" dirty="0">
                          <a:solidFill>
                            <a:srgbClr val="000000"/>
                          </a:solidFill>
                        </a:rPr>
                        <a:t>시간 게시 </a:t>
                      </a:r>
                      <a:r>
                        <a:rPr lang="en-US" altLang="ko-KR" sz="1000" dirty="0">
                          <a:solidFill>
                            <a:srgbClr val="000000"/>
                          </a:solidFill>
                        </a:rPr>
                        <a:t>/ 4</a:t>
                      </a:r>
                      <a:r>
                        <a:rPr lang="ko-KR" altLang="en-US" sz="1000" dirty="0">
                          <a:solidFill>
                            <a:srgbClr val="000000"/>
                          </a:solidFill>
                        </a:rPr>
                        <a:t>시간</a:t>
                      </a:r>
                      <a:endParaRPr lang="en-US" altLang="ko-KR" sz="1000" dirty="0">
                        <a:solidFill>
                          <a:srgbClr val="000000"/>
                        </a:solidFill>
                      </a:endParaRPr>
                    </a:p>
                    <a:p>
                      <a:pPr algn="r" latinLnBrk="1"/>
                      <a:r>
                        <a:rPr lang="en-US" altLang="ko-KR" sz="1000" dirty="0">
                          <a:solidFill>
                            <a:srgbClr val="000000"/>
                          </a:solidFill>
                        </a:rPr>
                        <a:t>1,3800,500 </a:t>
                      </a:r>
                      <a:r>
                        <a:rPr lang="ko-KR" altLang="en-US" sz="1000" dirty="0">
                          <a:solidFill>
                            <a:srgbClr val="000000"/>
                          </a:solidFill>
                        </a:rPr>
                        <a:t>원</a:t>
                      </a:r>
                    </a:p>
                  </a:txBody>
                  <a:tcPr marL="91441" marR="91441" marT="45719" marB="45719"/>
                </a:tc>
                <a:extLst>
                  <a:ext uri="{0D108BD9-81ED-4DB2-BD59-A6C34878D82A}">
                    <a16:rowId xmlns:a16="http://schemas.microsoft.com/office/drawing/2014/main" val="364379140"/>
                  </a:ext>
                </a:extLst>
              </a:tr>
            </a:tbl>
          </a:graphicData>
        </a:graphic>
      </p:graphicFrame>
      <p:pic>
        <p:nvPicPr>
          <p:cNvPr id="22562" name="그림 19">
            <a:extLst>
              <a:ext uri="{FF2B5EF4-FFF2-40B4-BE49-F238E27FC236}">
                <a16:creationId xmlns:a16="http://schemas.microsoft.com/office/drawing/2014/main" id="{7603B92A-9990-4687-B1B5-ED8D2F8F3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17" r="82475" b="70821"/>
          <a:stretch>
            <a:fillRect/>
          </a:stretch>
        </p:blipFill>
        <p:spPr bwMode="auto">
          <a:xfrm>
            <a:off x="1344613" y="2978150"/>
            <a:ext cx="1593850" cy="1157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63" name="그림 20">
            <a:extLst>
              <a:ext uri="{FF2B5EF4-FFF2-40B4-BE49-F238E27FC236}">
                <a16:creationId xmlns:a16="http://schemas.microsoft.com/office/drawing/2014/main" id="{549BB546-55E5-47F5-A9C1-1179BA02EA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23" r="83774" b="53162"/>
          <a:stretch>
            <a:fillRect/>
          </a:stretch>
        </p:blipFill>
        <p:spPr bwMode="auto">
          <a:xfrm>
            <a:off x="1322389" y="3976688"/>
            <a:ext cx="1476375" cy="1122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64" name="TextBox 83">
            <a:extLst>
              <a:ext uri="{FF2B5EF4-FFF2-40B4-BE49-F238E27FC236}">
                <a16:creationId xmlns:a16="http://schemas.microsoft.com/office/drawing/2014/main" id="{D5C91192-877D-479D-8E1E-43E02221DF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09939" y="1035050"/>
            <a:ext cx="1944687" cy="338138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>
                <a:solidFill>
                  <a:srgbClr val="FF0000"/>
                </a:solidFill>
              </a:rPr>
              <a:t> </a:t>
            </a:r>
            <a:r>
              <a:rPr lang="ko-KR" altLang="en-US">
                <a:solidFill>
                  <a:srgbClr val="FF0000"/>
                </a:solidFill>
              </a:rPr>
              <a:t>헤더 및 사이드바를 제외한 본문 컨텐츠만 표현한 것입니다</a:t>
            </a:r>
            <a:r>
              <a:rPr lang="en-US" altLang="ko-KR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22565" name="TextBox 83">
            <a:extLst>
              <a:ext uri="{FF2B5EF4-FFF2-40B4-BE49-F238E27FC236}">
                <a16:creationId xmlns:a16="http://schemas.microsoft.com/office/drawing/2014/main" id="{094C3A56-E301-4019-A797-289F302F71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57963" y="2481263"/>
            <a:ext cx="1593850" cy="4000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just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000"/>
              <a:t>컨텐츠 편집점</a:t>
            </a:r>
            <a:r>
              <a:rPr lang="en-US" altLang="ko-KR" sz="1000"/>
              <a:t>,</a:t>
            </a:r>
          </a:p>
          <a:p>
            <a:pPr algn="just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000"/>
              <a:t>성과 보고서 확인</a:t>
            </a:r>
            <a:endParaRPr lang="en-US" altLang="ko-KR" sz="1000"/>
          </a:p>
        </p:txBody>
      </p:sp>
      <p:sp>
        <p:nvSpPr>
          <p:cNvPr id="22566" name="Rectangle 67">
            <a:extLst>
              <a:ext uri="{FF2B5EF4-FFF2-40B4-BE49-F238E27FC236}">
                <a16:creationId xmlns:a16="http://schemas.microsoft.com/office/drawing/2014/main" id="{36FBAC65-BC73-4DF6-8FFE-DE447A3CFB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98676" y="307975"/>
            <a:ext cx="403225" cy="230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prstDash val="sysDot"/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900" b="0">
                <a:solidFill>
                  <a:srgbClr val="1C1C1C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C-4</a:t>
            </a:r>
            <a:endParaRPr lang="ko-KR" altLang="en-US" sz="900" b="0">
              <a:solidFill>
                <a:srgbClr val="1C1C1C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22567" name="Rectangle 66">
            <a:extLst>
              <a:ext uri="{FF2B5EF4-FFF2-40B4-BE49-F238E27FC236}">
                <a16:creationId xmlns:a16="http://schemas.microsoft.com/office/drawing/2014/main" id="{CFDF35DD-93D3-4156-A1C9-3E2CF398E9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72188" y="304800"/>
            <a:ext cx="2309812" cy="230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900" b="0">
                <a:latin typeface="돋움" panose="020B0600000101010101" pitchFamily="50" charset="-127"/>
                <a:ea typeface="돋움" panose="020B0600000101010101" pitchFamily="50" charset="-127"/>
              </a:rPr>
              <a:t>크리에이터의 마이페이지</a:t>
            </a:r>
            <a:r>
              <a:rPr lang="en-US" altLang="ko-KR" sz="900" b="0">
                <a:latin typeface="돋움" panose="020B0600000101010101" pitchFamily="50" charset="-127"/>
                <a:ea typeface="돋움" panose="020B0600000101010101" pitchFamily="50" charset="-127"/>
              </a:rPr>
              <a:t>(</a:t>
            </a:r>
            <a:r>
              <a:rPr lang="ko-KR" altLang="en-US" sz="900" b="0">
                <a:latin typeface="돋움" panose="020B0600000101010101" pitchFamily="50" charset="-127"/>
                <a:ea typeface="돋움" panose="020B0600000101010101" pitchFamily="50" charset="-127"/>
              </a:rPr>
              <a:t>판매 목록확인</a:t>
            </a:r>
            <a:r>
              <a:rPr lang="en-US" altLang="ko-KR" sz="900" b="0">
                <a:latin typeface="돋움" panose="020B0600000101010101" pitchFamily="50" charset="-127"/>
                <a:ea typeface="돋움" panose="020B0600000101010101" pitchFamily="50" charset="-127"/>
              </a:rPr>
              <a:t>)</a:t>
            </a:r>
            <a:endParaRPr lang="ko-KR" altLang="en-US" sz="900" b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22568" name="TextBox 83">
            <a:extLst>
              <a:ext uri="{FF2B5EF4-FFF2-40B4-BE49-F238E27FC236}">
                <a16:creationId xmlns:a16="http://schemas.microsoft.com/office/drawing/2014/main" id="{043FFDFB-53A7-4113-B0B6-FD3907CB76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57963" y="4489450"/>
            <a:ext cx="1593850" cy="4000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just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000"/>
              <a:t>컨텐츠 편집점</a:t>
            </a:r>
            <a:r>
              <a:rPr lang="en-US" altLang="ko-KR" sz="1000"/>
              <a:t>,</a:t>
            </a:r>
          </a:p>
          <a:p>
            <a:pPr algn="just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000"/>
              <a:t>성과 보고서 확인</a:t>
            </a:r>
            <a:endParaRPr lang="en-US" altLang="ko-KR" sz="1000"/>
          </a:p>
        </p:txBody>
      </p:sp>
    </p:spTree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ext Box 17">
            <a:extLst>
              <a:ext uri="{FF2B5EF4-FFF2-40B4-BE49-F238E27FC236}">
                <a16:creationId xmlns:a16="http://schemas.microsoft.com/office/drawing/2014/main" id="{F06F0E46-52EB-4242-9A1B-9FCB6FFB90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48689" y="979489"/>
            <a:ext cx="2211387" cy="5202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180975" indent="-180975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zh-CN" sz="140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ko-KR" sz="140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1400">
                <a:latin typeface="돋움" panose="020B0600000101010101" pitchFamily="50" charset="-127"/>
                <a:ea typeface="돋움" panose="020B0600000101010101" pitchFamily="50" charset="-127"/>
              </a:rPr>
              <a:t>수익 통계를</a:t>
            </a:r>
            <a:endParaRPr lang="en-US" altLang="ko-KR" sz="140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1400">
                <a:latin typeface="돋움" panose="020B0600000101010101" pitchFamily="50" charset="-127"/>
                <a:ea typeface="돋움" panose="020B0600000101010101" pitchFamily="50" charset="-127"/>
              </a:rPr>
              <a:t>선택적으로 일별</a:t>
            </a:r>
            <a:r>
              <a:rPr lang="en-US" altLang="ko-KR" sz="1400"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lang="ko-KR" altLang="en-US" sz="1400">
                <a:latin typeface="돋움" panose="020B0600000101010101" pitchFamily="50" charset="-127"/>
                <a:ea typeface="돋움" panose="020B0600000101010101" pitchFamily="50" charset="-127"/>
              </a:rPr>
              <a:t>주간</a:t>
            </a:r>
            <a:endParaRPr lang="en-US" altLang="ko-KR" sz="140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1400">
                <a:latin typeface="돋움" panose="020B0600000101010101" pitchFamily="50" charset="-127"/>
                <a:ea typeface="돋움" panose="020B0600000101010101" pitchFamily="50" charset="-127"/>
              </a:rPr>
              <a:t>월간 확인</a:t>
            </a:r>
            <a:endParaRPr lang="en-US" altLang="zh-CN" sz="140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zh-CN" sz="140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400">
                <a:latin typeface="돋움" panose="020B0600000101010101" pitchFamily="50" charset="-127"/>
                <a:ea typeface="돋움" panose="020B0600000101010101" pitchFamily="50" charset="-127"/>
              </a:rPr>
              <a:t>X</a:t>
            </a:r>
            <a:r>
              <a:rPr lang="ko-KR" altLang="en-US" sz="1400">
                <a:latin typeface="돋움" panose="020B0600000101010101" pitchFamily="50" charset="-127"/>
                <a:ea typeface="돋움" panose="020B0600000101010101" pitchFamily="50" charset="-127"/>
              </a:rPr>
              <a:t>축 </a:t>
            </a:r>
            <a:r>
              <a:rPr lang="en-US" altLang="ko-KR" sz="1400">
                <a:latin typeface="돋움" panose="020B0600000101010101" pitchFamily="50" charset="-127"/>
                <a:ea typeface="돋움" panose="020B0600000101010101" pitchFamily="50" charset="-127"/>
              </a:rPr>
              <a:t>-</a:t>
            </a:r>
            <a:r>
              <a:rPr lang="ko-KR" altLang="en-US" sz="1400">
                <a:latin typeface="돋움" panose="020B0600000101010101" pitchFamily="50" charset="-127"/>
                <a:ea typeface="돋움" panose="020B0600000101010101" pitchFamily="50" charset="-127"/>
              </a:rPr>
              <a:t> 막대 하나당 </a:t>
            </a:r>
            <a:r>
              <a:rPr lang="en-US" altLang="ko-KR" sz="1400">
                <a:latin typeface="돋움" panose="020B0600000101010101" pitchFamily="50" charset="-127"/>
                <a:ea typeface="돋움" panose="020B0600000101010101" pitchFamily="50" charset="-127"/>
              </a:rPr>
              <a:t> 1</a:t>
            </a:r>
            <a:r>
              <a:rPr lang="ko-KR" altLang="en-US" sz="1400">
                <a:latin typeface="돋움" panose="020B0600000101010101" pitchFamily="50" charset="-127"/>
                <a:ea typeface="돋움" panose="020B0600000101010101" pitchFamily="50" charset="-127"/>
              </a:rPr>
              <a:t>일</a:t>
            </a:r>
            <a:endParaRPr lang="en-US" altLang="ko-KR" sz="140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400">
                <a:latin typeface="돋움" panose="020B0600000101010101" pitchFamily="50" charset="-127"/>
                <a:ea typeface="돋움" panose="020B0600000101010101" pitchFamily="50" charset="-127"/>
              </a:rPr>
              <a:t>                          1</a:t>
            </a:r>
            <a:r>
              <a:rPr lang="ko-KR" altLang="en-US" sz="1400">
                <a:latin typeface="돋움" panose="020B0600000101010101" pitchFamily="50" charset="-127"/>
                <a:ea typeface="돋움" panose="020B0600000101010101" pitchFamily="50" charset="-127"/>
              </a:rPr>
              <a:t>주</a:t>
            </a:r>
            <a:endParaRPr lang="en-US" altLang="ko-KR" sz="140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400">
                <a:latin typeface="돋움" panose="020B0600000101010101" pitchFamily="50" charset="-127"/>
                <a:ea typeface="돋움" panose="020B0600000101010101" pitchFamily="50" charset="-127"/>
              </a:rPr>
              <a:t>                          1</a:t>
            </a:r>
            <a:r>
              <a:rPr lang="ko-KR" altLang="en-US" sz="1400">
                <a:latin typeface="돋움" panose="020B0600000101010101" pitchFamily="50" charset="-127"/>
                <a:ea typeface="돋움" panose="020B0600000101010101" pitchFamily="50" charset="-127"/>
              </a:rPr>
              <a:t>달</a:t>
            </a:r>
            <a:endParaRPr lang="en-US" altLang="ko-KR" sz="140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400">
                <a:latin typeface="돋움" panose="020B0600000101010101" pitchFamily="50" charset="-127"/>
                <a:ea typeface="돋움" panose="020B0600000101010101" pitchFamily="50" charset="-127"/>
              </a:rPr>
              <a:t>Y</a:t>
            </a:r>
            <a:r>
              <a:rPr lang="ko-KR" altLang="en-US" sz="1400">
                <a:latin typeface="돋움" panose="020B0600000101010101" pitchFamily="50" charset="-127"/>
                <a:ea typeface="돋움" panose="020B0600000101010101" pitchFamily="50" charset="-127"/>
              </a:rPr>
              <a:t>축 </a:t>
            </a:r>
            <a:r>
              <a:rPr lang="en-US" altLang="ko-KR" sz="1400">
                <a:latin typeface="돋움" panose="020B0600000101010101" pitchFamily="50" charset="-127"/>
                <a:ea typeface="돋움" panose="020B0600000101010101" pitchFamily="50" charset="-127"/>
              </a:rPr>
              <a:t>– </a:t>
            </a:r>
            <a:r>
              <a:rPr lang="ko-KR" altLang="en-US" sz="1400">
                <a:latin typeface="돋움" panose="020B0600000101010101" pitchFamily="50" charset="-127"/>
                <a:ea typeface="돋움" panose="020B0600000101010101" pitchFamily="50" charset="-127"/>
              </a:rPr>
              <a:t>원</a:t>
            </a:r>
            <a:r>
              <a:rPr lang="en-US" altLang="ko-KR" sz="1400">
                <a:latin typeface="돋움" panose="020B0600000101010101" pitchFamily="50" charset="-127"/>
                <a:ea typeface="돋움" panose="020B0600000101010101" pitchFamily="50" charset="-127"/>
              </a:rPr>
              <a:t>(\)</a:t>
            </a:r>
            <a:endParaRPr lang="en-US" altLang="zh-CN" sz="140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zh-CN" sz="140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zh-CN" sz="140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zh-CN" sz="140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zh-CN" sz="140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1400">
                <a:latin typeface="돋움" panose="020B0600000101010101" pitchFamily="50" charset="-127"/>
                <a:ea typeface="돋움" panose="020B0600000101010101" pitchFamily="50" charset="-127"/>
              </a:rPr>
              <a:t>거래 내역 표</a:t>
            </a:r>
            <a:endParaRPr lang="en-US" altLang="ko-KR" sz="140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400">
                <a:latin typeface="돋움" panose="020B0600000101010101" pitchFamily="50" charset="-127"/>
                <a:ea typeface="돋움" panose="020B0600000101010101" pitchFamily="50" charset="-127"/>
              </a:rPr>
              <a:t>columns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1400">
                <a:latin typeface="돋움" panose="020B0600000101010101" pitchFamily="50" charset="-127"/>
                <a:ea typeface="돋움" panose="020B0600000101010101" pitchFamily="50" charset="-127"/>
              </a:rPr>
              <a:t>회사명</a:t>
            </a:r>
            <a:r>
              <a:rPr lang="en-US" altLang="ko-KR" sz="1400">
                <a:latin typeface="돋움" panose="020B0600000101010101" pitchFamily="50" charset="-127"/>
                <a:ea typeface="돋움" panose="020B0600000101010101" pitchFamily="50" charset="-127"/>
              </a:rPr>
              <a:t>|</a:t>
            </a:r>
            <a:r>
              <a:rPr lang="ko-KR" altLang="en-US" sz="1400">
                <a:latin typeface="돋움" panose="020B0600000101010101" pitchFamily="50" charset="-127"/>
                <a:ea typeface="돋움" panose="020B0600000101010101" pitchFamily="50" charset="-127"/>
              </a:rPr>
              <a:t>광고카테고리</a:t>
            </a:r>
            <a:r>
              <a:rPr lang="en-US" altLang="ko-KR" sz="1400">
                <a:latin typeface="돋움" panose="020B0600000101010101" pitchFamily="50" charset="-127"/>
                <a:ea typeface="돋움" panose="020B0600000101010101" pitchFamily="50" charset="-127"/>
              </a:rPr>
              <a:t>|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400">
                <a:latin typeface="돋움" panose="020B0600000101010101" pitchFamily="50" charset="-127"/>
                <a:ea typeface="돋움" panose="020B0600000101010101" pitchFamily="50" charset="-127"/>
              </a:rPr>
              <a:t>|</a:t>
            </a:r>
            <a:r>
              <a:rPr lang="ko-KR" altLang="en-US" sz="1400">
                <a:latin typeface="돋움" panose="020B0600000101010101" pitchFamily="50" charset="-127"/>
                <a:ea typeface="돋움" panose="020B0600000101010101" pitchFamily="50" charset="-127"/>
              </a:rPr>
              <a:t>구입시간</a:t>
            </a:r>
            <a:r>
              <a:rPr lang="en-US" altLang="ko-KR" sz="1400">
                <a:latin typeface="돋움" panose="020B0600000101010101" pitchFamily="50" charset="-127"/>
                <a:ea typeface="돋움" panose="020B0600000101010101" pitchFamily="50" charset="-127"/>
              </a:rPr>
              <a:t>|</a:t>
            </a:r>
            <a:r>
              <a:rPr lang="ko-KR" altLang="en-US" sz="1400">
                <a:latin typeface="돋움" panose="020B0600000101010101" pitchFamily="50" charset="-127"/>
                <a:ea typeface="돋움" panose="020B0600000101010101" pitchFamily="50" charset="-127"/>
              </a:rPr>
              <a:t>거래금액</a:t>
            </a:r>
            <a:endParaRPr lang="en-US" altLang="zh-CN" sz="140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zh-CN" sz="140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zh-CN" sz="140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zh-CN" sz="140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zh-CN" sz="140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zh-CN" sz="140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ko-KR" sz="140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zh-CN" sz="140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ko-KR" sz="140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ko-KR" sz="140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zh-CN" sz="140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ko-KR" altLang="en-US" sz="140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ko-KR" sz="1400" b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ko-KR" sz="2000" b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ko-KR" sz="1200" b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ko-KR" b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ko-KR" altLang="en-US" b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grpSp>
        <p:nvGrpSpPr>
          <p:cNvPr id="18435" name="Group 2">
            <a:extLst>
              <a:ext uri="{FF2B5EF4-FFF2-40B4-BE49-F238E27FC236}">
                <a16:creationId xmlns:a16="http://schemas.microsoft.com/office/drawing/2014/main" id="{B0B31485-A14D-4809-BA66-B71F4A4F6107}"/>
              </a:ext>
            </a:extLst>
          </p:cNvPr>
          <p:cNvGrpSpPr>
            <a:grpSpLocks/>
          </p:cNvGrpSpPr>
          <p:nvPr/>
        </p:nvGrpSpPr>
        <p:grpSpPr bwMode="auto">
          <a:xfrm>
            <a:off x="9653589" y="6557963"/>
            <a:ext cx="1271587" cy="184150"/>
            <a:chOff x="3352" y="248"/>
            <a:chExt cx="801" cy="116"/>
          </a:xfrm>
        </p:grpSpPr>
        <p:sp>
          <p:nvSpPr>
            <p:cNvPr id="18484" name="AutoShape 3">
              <a:extLst>
                <a:ext uri="{FF2B5EF4-FFF2-40B4-BE49-F238E27FC236}">
                  <a16:creationId xmlns:a16="http://schemas.microsoft.com/office/drawing/2014/main" id="{A2A3B995-0FDC-4CEF-A01D-066FCB7D38FA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3352" y="248"/>
              <a:ext cx="801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grpSp>
          <p:nvGrpSpPr>
            <p:cNvPr id="18485" name="Group 4">
              <a:extLst>
                <a:ext uri="{FF2B5EF4-FFF2-40B4-BE49-F238E27FC236}">
                  <a16:creationId xmlns:a16="http://schemas.microsoft.com/office/drawing/2014/main" id="{150BE299-8848-4D89-AB59-9A1F2262470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358" y="250"/>
              <a:ext cx="784" cy="106"/>
              <a:chOff x="1023" y="3711"/>
              <a:chExt cx="784" cy="106"/>
            </a:xfrm>
          </p:grpSpPr>
          <p:sp>
            <p:nvSpPr>
              <p:cNvPr id="18491" name="Freeform 5">
                <a:extLst>
                  <a:ext uri="{FF2B5EF4-FFF2-40B4-BE49-F238E27FC236}">
                    <a16:creationId xmlns:a16="http://schemas.microsoft.com/office/drawing/2014/main" id="{2E30407D-C6AD-4815-B71E-3F9E28F278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3" y="3711"/>
                <a:ext cx="784" cy="106"/>
              </a:xfrm>
              <a:custGeom>
                <a:avLst/>
                <a:gdLst>
                  <a:gd name="T0" fmla="*/ 734 w 784"/>
                  <a:gd name="T1" fmla="*/ 0 h 106"/>
                  <a:gd name="T2" fmla="*/ 0 w 784"/>
                  <a:gd name="T3" fmla="*/ 0 h 106"/>
                  <a:gd name="T4" fmla="*/ 50 w 784"/>
                  <a:gd name="T5" fmla="*/ 53 h 106"/>
                  <a:gd name="T6" fmla="*/ 0 w 784"/>
                  <a:gd name="T7" fmla="*/ 106 h 106"/>
                  <a:gd name="T8" fmla="*/ 734 w 784"/>
                  <a:gd name="T9" fmla="*/ 106 h 106"/>
                  <a:gd name="T10" fmla="*/ 784 w 784"/>
                  <a:gd name="T11" fmla="*/ 53 h 106"/>
                  <a:gd name="T12" fmla="*/ 734 w 784"/>
                  <a:gd name="T13" fmla="*/ 0 h 10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784"/>
                  <a:gd name="T22" fmla="*/ 0 h 106"/>
                  <a:gd name="T23" fmla="*/ 784 w 784"/>
                  <a:gd name="T24" fmla="*/ 106 h 10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784" h="106">
                    <a:moveTo>
                      <a:pt x="734" y="0"/>
                    </a:moveTo>
                    <a:lnTo>
                      <a:pt x="0" y="0"/>
                    </a:lnTo>
                    <a:lnTo>
                      <a:pt x="50" y="53"/>
                    </a:lnTo>
                    <a:lnTo>
                      <a:pt x="0" y="106"/>
                    </a:lnTo>
                    <a:lnTo>
                      <a:pt x="734" y="106"/>
                    </a:lnTo>
                    <a:lnTo>
                      <a:pt x="784" y="53"/>
                    </a:lnTo>
                    <a:lnTo>
                      <a:pt x="734" y="0"/>
                    </a:lnTo>
                    <a:close/>
                  </a:path>
                </a:pathLst>
              </a:custGeom>
              <a:solidFill>
                <a:srgbClr val="EAEA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latinLnBrk="0" hangingPunct="0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18492" name="Freeform 6">
                <a:extLst>
                  <a:ext uri="{FF2B5EF4-FFF2-40B4-BE49-F238E27FC236}">
                    <a16:creationId xmlns:a16="http://schemas.microsoft.com/office/drawing/2014/main" id="{76600D08-237E-4A42-8469-622240FE3E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3" y="3711"/>
                <a:ext cx="784" cy="106"/>
              </a:xfrm>
              <a:custGeom>
                <a:avLst/>
                <a:gdLst>
                  <a:gd name="T0" fmla="*/ 734 w 784"/>
                  <a:gd name="T1" fmla="*/ 0 h 106"/>
                  <a:gd name="T2" fmla="*/ 0 w 784"/>
                  <a:gd name="T3" fmla="*/ 0 h 106"/>
                  <a:gd name="T4" fmla="*/ 50 w 784"/>
                  <a:gd name="T5" fmla="*/ 53 h 106"/>
                  <a:gd name="T6" fmla="*/ 0 w 784"/>
                  <a:gd name="T7" fmla="*/ 106 h 106"/>
                  <a:gd name="T8" fmla="*/ 734 w 784"/>
                  <a:gd name="T9" fmla="*/ 106 h 106"/>
                  <a:gd name="T10" fmla="*/ 784 w 784"/>
                  <a:gd name="T11" fmla="*/ 53 h 106"/>
                  <a:gd name="T12" fmla="*/ 734 w 784"/>
                  <a:gd name="T13" fmla="*/ 0 h 10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784"/>
                  <a:gd name="T22" fmla="*/ 0 h 106"/>
                  <a:gd name="T23" fmla="*/ 784 w 784"/>
                  <a:gd name="T24" fmla="*/ 106 h 10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784" h="106">
                    <a:moveTo>
                      <a:pt x="734" y="0"/>
                    </a:moveTo>
                    <a:lnTo>
                      <a:pt x="0" y="0"/>
                    </a:lnTo>
                    <a:lnTo>
                      <a:pt x="50" y="53"/>
                    </a:lnTo>
                    <a:lnTo>
                      <a:pt x="0" y="106"/>
                    </a:lnTo>
                    <a:lnTo>
                      <a:pt x="734" y="106"/>
                    </a:lnTo>
                    <a:lnTo>
                      <a:pt x="784" y="53"/>
                    </a:lnTo>
                    <a:lnTo>
                      <a:pt x="734" y="0"/>
                    </a:lnTo>
                    <a:close/>
                  </a:path>
                </a:pathLst>
              </a:custGeom>
              <a:noFill/>
              <a:ln w="6350" cap="rnd">
                <a:solidFill>
                  <a:srgbClr val="96969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eaLnBrk="0" fontAlgn="base" latinLnBrk="0" hangingPunct="0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</p:grpSp>
        <p:sp>
          <p:nvSpPr>
            <p:cNvPr id="18486" name="Rectangle 7">
              <a:extLst>
                <a:ext uri="{FF2B5EF4-FFF2-40B4-BE49-F238E27FC236}">
                  <a16:creationId xmlns:a16="http://schemas.microsoft.com/office/drawing/2014/main" id="{5FA4CB5D-86B6-41E6-B487-D313FA0F18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85" y="276"/>
              <a:ext cx="618" cy="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700">
                  <a:latin typeface="돋움" panose="020B0600000101010101" pitchFamily="50" charset="-127"/>
                  <a:ea typeface="돋움" panose="020B0600000101010101" pitchFamily="50" charset="-127"/>
                </a:rPr>
                <a:t>Continued on next page</a:t>
              </a:r>
              <a:endParaRPr lang="en-US" altLang="ko-KR" sz="900">
                <a:latin typeface="돋움" panose="020B0600000101010101" pitchFamily="50" charset="-127"/>
                <a:ea typeface="돋움" panose="020B0600000101010101" pitchFamily="50" charset="-127"/>
              </a:endParaRPr>
            </a:p>
          </p:txBody>
        </p:sp>
        <p:grpSp>
          <p:nvGrpSpPr>
            <p:cNvPr id="18487" name="Group 8">
              <a:extLst>
                <a:ext uri="{FF2B5EF4-FFF2-40B4-BE49-F238E27FC236}">
                  <a16:creationId xmlns:a16="http://schemas.microsoft.com/office/drawing/2014/main" id="{21D34FF6-C9E8-403C-994A-21F1C270748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358" y="250"/>
              <a:ext cx="784" cy="106"/>
              <a:chOff x="1023" y="3711"/>
              <a:chExt cx="784" cy="106"/>
            </a:xfrm>
          </p:grpSpPr>
          <p:sp>
            <p:nvSpPr>
              <p:cNvPr id="18489" name="Freeform 9">
                <a:extLst>
                  <a:ext uri="{FF2B5EF4-FFF2-40B4-BE49-F238E27FC236}">
                    <a16:creationId xmlns:a16="http://schemas.microsoft.com/office/drawing/2014/main" id="{E9C115C3-C033-46D9-8CE7-737B5FF3E5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3" y="3711"/>
                <a:ext cx="784" cy="106"/>
              </a:xfrm>
              <a:custGeom>
                <a:avLst/>
                <a:gdLst>
                  <a:gd name="T0" fmla="*/ 734 w 784"/>
                  <a:gd name="T1" fmla="*/ 0 h 106"/>
                  <a:gd name="T2" fmla="*/ 0 w 784"/>
                  <a:gd name="T3" fmla="*/ 0 h 106"/>
                  <a:gd name="T4" fmla="*/ 50 w 784"/>
                  <a:gd name="T5" fmla="*/ 53 h 106"/>
                  <a:gd name="T6" fmla="*/ 0 w 784"/>
                  <a:gd name="T7" fmla="*/ 106 h 106"/>
                  <a:gd name="T8" fmla="*/ 734 w 784"/>
                  <a:gd name="T9" fmla="*/ 106 h 106"/>
                  <a:gd name="T10" fmla="*/ 784 w 784"/>
                  <a:gd name="T11" fmla="*/ 53 h 106"/>
                  <a:gd name="T12" fmla="*/ 734 w 784"/>
                  <a:gd name="T13" fmla="*/ 0 h 10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784"/>
                  <a:gd name="T22" fmla="*/ 0 h 106"/>
                  <a:gd name="T23" fmla="*/ 784 w 784"/>
                  <a:gd name="T24" fmla="*/ 106 h 10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784" h="106">
                    <a:moveTo>
                      <a:pt x="734" y="0"/>
                    </a:moveTo>
                    <a:lnTo>
                      <a:pt x="0" y="0"/>
                    </a:lnTo>
                    <a:lnTo>
                      <a:pt x="50" y="53"/>
                    </a:lnTo>
                    <a:lnTo>
                      <a:pt x="0" y="106"/>
                    </a:lnTo>
                    <a:lnTo>
                      <a:pt x="734" y="106"/>
                    </a:lnTo>
                    <a:lnTo>
                      <a:pt x="784" y="53"/>
                    </a:lnTo>
                    <a:lnTo>
                      <a:pt x="734" y="0"/>
                    </a:lnTo>
                    <a:close/>
                  </a:path>
                </a:pathLst>
              </a:custGeom>
              <a:solidFill>
                <a:srgbClr val="EAEA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latinLnBrk="0" hangingPunct="0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18490" name="Freeform 10">
                <a:extLst>
                  <a:ext uri="{FF2B5EF4-FFF2-40B4-BE49-F238E27FC236}">
                    <a16:creationId xmlns:a16="http://schemas.microsoft.com/office/drawing/2014/main" id="{59EFED6B-AA2F-4947-9351-3733CE91C1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3" y="3711"/>
                <a:ext cx="784" cy="106"/>
              </a:xfrm>
              <a:custGeom>
                <a:avLst/>
                <a:gdLst>
                  <a:gd name="T0" fmla="*/ 734 w 784"/>
                  <a:gd name="T1" fmla="*/ 0 h 106"/>
                  <a:gd name="T2" fmla="*/ 0 w 784"/>
                  <a:gd name="T3" fmla="*/ 0 h 106"/>
                  <a:gd name="T4" fmla="*/ 50 w 784"/>
                  <a:gd name="T5" fmla="*/ 53 h 106"/>
                  <a:gd name="T6" fmla="*/ 0 w 784"/>
                  <a:gd name="T7" fmla="*/ 106 h 106"/>
                  <a:gd name="T8" fmla="*/ 734 w 784"/>
                  <a:gd name="T9" fmla="*/ 106 h 106"/>
                  <a:gd name="T10" fmla="*/ 784 w 784"/>
                  <a:gd name="T11" fmla="*/ 53 h 106"/>
                  <a:gd name="T12" fmla="*/ 734 w 784"/>
                  <a:gd name="T13" fmla="*/ 0 h 10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784"/>
                  <a:gd name="T22" fmla="*/ 0 h 106"/>
                  <a:gd name="T23" fmla="*/ 784 w 784"/>
                  <a:gd name="T24" fmla="*/ 106 h 10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784" h="106">
                    <a:moveTo>
                      <a:pt x="734" y="0"/>
                    </a:moveTo>
                    <a:lnTo>
                      <a:pt x="0" y="0"/>
                    </a:lnTo>
                    <a:lnTo>
                      <a:pt x="50" y="53"/>
                    </a:lnTo>
                    <a:lnTo>
                      <a:pt x="0" y="106"/>
                    </a:lnTo>
                    <a:lnTo>
                      <a:pt x="734" y="106"/>
                    </a:lnTo>
                    <a:lnTo>
                      <a:pt x="784" y="53"/>
                    </a:lnTo>
                    <a:lnTo>
                      <a:pt x="734" y="0"/>
                    </a:lnTo>
                    <a:close/>
                  </a:path>
                </a:pathLst>
              </a:custGeom>
              <a:noFill/>
              <a:ln w="6350" cap="rnd">
                <a:solidFill>
                  <a:srgbClr val="96969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eaLnBrk="0" fontAlgn="base" latinLnBrk="0" hangingPunct="0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</p:grpSp>
        <p:sp>
          <p:nvSpPr>
            <p:cNvPr id="18488" name="Rectangle 11">
              <a:extLst>
                <a:ext uri="{FF2B5EF4-FFF2-40B4-BE49-F238E27FC236}">
                  <a16:creationId xmlns:a16="http://schemas.microsoft.com/office/drawing/2014/main" id="{1F0AD16F-3EBF-45A9-8324-62AFA85344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5" y="264"/>
              <a:ext cx="618" cy="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700">
                  <a:latin typeface="돋움" panose="020B0600000101010101" pitchFamily="50" charset="-127"/>
                  <a:ea typeface="돋움" panose="020B0600000101010101" pitchFamily="50" charset="-127"/>
                </a:rPr>
                <a:t>Continued on next page</a:t>
              </a:r>
              <a:endParaRPr lang="en-US" altLang="ko-KR" sz="900">
                <a:latin typeface="돋움" panose="020B0600000101010101" pitchFamily="50" charset="-127"/>
                <a:ea typeface="돋움" panose="020B0600000101010101" pitchFamily="50" charset="-127"/>
              </a:endParaRPr>
            </a:p>
          </p:txBody>
        </p:sp>
      </p:grpSp>
      <p:sp>
        <p:nvSpPr>
          <p:cNvPr id="18436" name="슬라이드 번호 개체 틀 3">
            <a:extLst>
              <a:ext uri="{FF2B5EF4-FFF2-40B4-BE49-F238E27FC236}">
                <a16:creationId xmlns:a16="http://schemas.microsoft.com/office/drawing/2014/main" id="{53804559-6A4E-4FC4-B1FE-CA5238AA9FC4}"/>
              </a:ext>
            </a:extLst>
          </p:cNvPr>
          <p:cNvSpPr txBox="1">
            <a:spLocks noGrp="1"/>
          </p:cNvSpPr>
          <p:nvPr/>
        </p:nvSpPr>
        <p:spPr bwMode="auto">
          <a:xfrm>
            <a:off x="4832350" y="6561138"/>
            <a:ext cx="2133600" cy="19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fld id="{85F4CD3A-BEBE-465E-BE9F-151E743053BB}" type="slidenum">
              <a:rPr lang="en-US" altLang="ko-KR" sz="900" b="0">
                <a:latin typeface="돋움" panose="020B0600000101010101" pitchFamily="50" charset="-127"/>
                <a:ea typeface="돋움" panose="020B0600000101010101" pitchFamily="50" charset="-127"/>
              </a:rPr>
              <a:pPr algn="ctr" fontAlgn="base">
                <a:spcBef>
                  <a:spcPct val="0"/>
                </a:spcBef>
                <a:spcAft>
                  <a:spcPct val="0"/>
                </a:spcAft>
              </a:pPr>
              <a:t>14</a:t>
            </a:fld>
            <a:endParaRPr lang="en-US" altLang="ko-KR" sz="900" b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18437" name="TextBox 83">
            <a:extLst>
              <a:ext uri="{FF2B5EF4-FFF2-40B4-BE49-F238E27FC236}">
                <a16:creationId xmlns:a16="http://schemas.microsoft.com/office/drawing/2014/main" id="{C40B27C3-D973-4674-96A8-CB581489B7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65275" y="979489"/>
            <a:ext cx="1944688" cy="338137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>
                <a:solidFill>
                  <a:srgbClr val="FF0000"/>
                </a:solidFill>
              </a:rPr>
              <a:t> </a:t>
            </a:r>
            <a:r>
              <a:rPr lang="ko-KR" altLang="en-US">
                <a:solidFill>
                  <a:srgbClr val="FF0000"/>
                </a:solidFill>
              </a:rPr>
              <a:t>헤더 및 사이드바를 제외한 본문 컨텐츠만 표현한 것입니다</a:t>
            </a:r>
            <a:r>
              <a:rPr lang="en-US" altLang="ko-KR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18438" name="Rectangle 66">
            <a:extLst>
              <a:ext uri="{FF2B5EF4-FFF2-40B4-BE49-F238E27FC236}">
                <a16:creationId xmlns:a16="http://schemas.microsoft.com/office/drawing/2014/main" id="{244D7F80-143F-40C6-8038-410BA67003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8689" y="293689"/>
            <a:ext cx="1800225" cy="23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900" b="0">
                <a:latin typeface="돋움" panose="020B0600000101010101" pitchFamily="50" charset="-127"/>
                <a:ea typeface="돋움" panose="020B0600000101010101" pitchFamily="50" charset="-127"/>
              </a:rPr>
              <a:t>크리에이터의 수익 통계 페이지</a:t>
            </a:r>
          </a:p>
        </p:txBody>
      </p:sp>
      <p:sp>
        <p:nvSpPr>
          <p:cNvPr id="18439" name="Rectangle 67">
            <a:extLst>
              <a:ext uri="{FF2B5EF4-FFF2-40B4-BE49-F238E27FC236}">
                <a16:creationId xmlns:a16="http://schemas.microsoft.com/office/drawing/2014/main" id="{BB2ED27D-840E-4648-9617-A49102365D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98676" y="307975"/>
            <a:ext cx="403225" cy="230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prstDash val="sysDot"/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900" b="0">
                <a:solidFill>
                  <a:srgbClr val="1C1C1C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C-a</a:t>
            </a:r>
            <a:endParaRPr lang="ko-KR" altLang="en-US" sz="900" b="0">
              <a:solidFill>
                <a:srgbClr val="1C1C1C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graphicFrame>
        <p:nvGraphicFramePr>
          <p:cNvPr id="22" name="Group 90">
            <a:extLst>
              <a:ext uri="{FF2B5EF4-FFF2-40B4-BE49-F238E27FC236}">
                <a16:creationId xmlns:a16="http://schemas.microsoft.com/office/drawing/2014/main" id="{F5ECBBC6-5131-4C2F-8A63-849A1AFAE89E}"/>
              </a:ext>
            </a:extLst>
          </p:cNvPr>
          <p:cNvGraphicFramePr>
            <a:graphicFrameLocks noGrp="1"/>
          </p:cNvGraphicFramePr>
          <p:nvPr/>
        </p:nvGraphicFramePr>
        <p:xfrm>
          <a:off x="1798638" y="4237038"/>
          <a:ext cx="5626101" cy="1492610"/>
        </p:xfrm>
        <a:graphic>
          <a:graphicData uri="http://schemas.openxmlformats.org/drawingml/2006/table">
            <a:tbl>
              <a:tblPr/>
              <a:tblGrid>
                <a:gridCol w="1053825">
                  <a:extLst>
                    <a:ext uri="{9D8B030D-6E8A-4147-A177-3AD203B41FA5}">
                      <a16:colId xmlns:a16="http://schemas.microsoft.com/office/drawing/2014/main" val="1586007063"/>
                    </a:ext>
                  </a:extLst>
                </a:gridCol>
                <a:gridCol w="1547252">
                  <a:extLst>
                    <a:ext uri="{9D8B030D-6E8A-4147-A177-3AD203B41FA5}">
                      <a16:colId xmlns:a16="http://schemas.microsoft.com/office/drawing/2014/main" val="542712479"/>
                    </a:ext>
                  </a:extLst>
                </a:gridCol>
                <a:gridCol w="1547252">
                  <a:extLst>
                    <a:ext uri="{9D8B030D-6E8A-4147-A177-3AD203B41FA5}">
                      <a16:colId xmlns:a16="http://schemas.microsoft.com/office/drawing/2014/main" val="1867938819"/>
                    </a:ext>
                  </a:extLst>
                </a:gridCol>
                <a:gridCol w="1477772">
                  <a:extLst>
                    <a:ext uri="{9D8B030D-6E8A-4147-A177-3AD203B41FA5}">
                      <a16:colId xmlns:a16="http://schemas.microsoft.com/office/drawing/2014/main" val="2680045615"/>
                    </a:ext>
                  </a:extLst>
                </a:gridCol>
              </a:tblGrid>
              <a:tr h="213179">
                <a:tc>
                  <a:txBody>
                    <a:bodyPr/>
                    <a:lstStyle>
                      <a:lvl1pPr>
                        <a:defRPr kumimoji="1" sz="2800" b="1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>
                        <a:defRPr kumimoji="1" sz="140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>
                        <a:defRPr kumimoji="1" sz="120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>
                        <a:defRPr kumimoji="1" sz="120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회사 명</a:t>
                      </a:r>
                      <a:endParaRPr kumimoji="0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2" marR="91442" marT="45655" marB="4565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>
                      <a:lvl1pPr>
                        <a:defRPr kumimoji="1" sz="2800" b="1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>
                        <a:defRPr kumimoji="1" sz="140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>
                        <a:defRPr kumimoji="1" sz="120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>
                        <a:defRPr kumimoji="1" sz="120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광고 카테고리</a:t>
                      </a:r>
                    </a:p>
                  </a:txBody>
                  <a:tcPr marL="91442" marR="91442" marT="45655" marB="4565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구입시간</a:t>
                      </a:r>
                    </a:p>
                  </a:txBody>
                  <a:tcPr marL="91442" marR="91442" marT="45655" marB="4565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>
                      <a:lvl1pPr>
                        <a:defRPr kumimoji="1" sz="2800" b="1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>
                        <a:defRPr kumimoji="1" sz="140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>
                        <a:defRPr kumimoji="1" sz="120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>
                        <a:defRPr kumimoji="1" sz="120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거레</a:t>
                      </a:r>
                      <a:r>
                        <a:rPr kumimoji="0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금액</a:t>
                      </a:r>
                      <a:endParaRPr kumimoji="0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2" marR="91442" marT="45655" marB="4565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0659139"/>
                  </a:ext>
                </a:extLst>
              </a:tr>
              <a:tr h="213179">
                <a:tc>
                  <a:txBody>
                    <a:bodyPr/>
                    <a:lstStyle>
                      <a:lvl1pPr>
                        <a:defRPr kumimoji="1" sz="2800" b="1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>
                        <a:defRPr kumimoji="1" sz="140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>
                        <a:defRPr kumimoji="1" sz="120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>
                        <a:defRPr kumimoji="1" sz="120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A</a:t>
                      </a:r>
                      <a:r>
                        <a:rPr kumimoji="0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사</a:t>
                      </a:r>
                      <a:endParaRPr kumimoji="0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2" marR="91442" marT="45655" marB="4565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kumimoji="1" sz="2800" b="1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>
                        <a:defRPr kumimoji="1" sz="140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>
                        <a:defRPr kumimoji="1" sz="120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>
                        <a:defRPr kumimoji="1" sz="120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웹하드</a:t>
                      </a:r>
                      <a:endParaRPr kumimoji="0" lang="zh-CN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2" marR="91442" marT="45655" marB="4565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26</a:t>
                      </a:r>
                      <a:r>
                        <a:rPr kumimoji="0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시간</a:t>
                      </a:r>
                      <a:endParaRPr kumimoji="0" lang="zh-CN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2" marR="91442" marT="45655" marB="4565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kumimoji="1" sz="2800" b="1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>
                        <a:defRPr kumimoji="1" sz="140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>
                        <a:defRPr kumimoji="1" sz="120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>
                        <a:defRPr kumimoji="1" sz="120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6,800,000 </a:t>
                      </a:r>
                      <a:r>
                        <a:rPr kumimoji="0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원</a:t>
                      </a:r>
                      <a:endParaRPr kumimoji="0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2" marR="91442" marT="45655" marB="4565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618906"/>
                  </a:ext>
                </a:extLst>
              </a:tr>
              <a:tr h="213179">
                <a:tc>
                  <a:txBody>
                    <a:bodyPr/>
                    <a:lstStyle>
                      <a:lvl1pPr>
                        <a:defRPr kumimoji="1" sz="2800" b="1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>
                        <a:defRPr kumimoji="1" sz="140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>
                        <a:defRPr kumimoji="1" sz="120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>
                        <a:defRPr kumimoji="1" sz="120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B</a:t>
                      </a:r>
                      <a:r>
                        <a:rPr kumimoji="0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사</a:t>
                      </a:r>
                      <a:endParaRPr kumimoji="0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2" marR="91442" marT="45655" marB="4565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kumimoji="1" sz="2800" b="1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>
                        <a:defRPr kumimoji="1" sz="140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>
                        <a:defRPr kumimoji="1" sz="120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>
                        <a:defRPr kumimoji="1" sz="120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식품</a:t>
                      </a:r>
                      <a:endParaRPr kumimoji="0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2" marR="91442" marT="45655" marB="4565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15</a:t>
                      </a:r>
                      <a:r>
                        <a:rPr kumimoji="0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시간</a:t>
                      </a:r>
                      <a:endParaRPr kumimoji="0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2" marR="91442" marT="45655" marB="4565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kumimoji="1" sz="2800" b="1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>
                        <a:defRPr kumimoji="1" sz="140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>
                        <a:defRPr kumimoji="1" sz="120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>
                        <a:defRPr kumimoji="1" sz="120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4,325,000 </a:t>
                      </a:r>
                      <a:r>
                        <a:rPr kumimoji="0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원</a:t>
                      </a:r>
                      <a:endParaRPr kumimoji="0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2" marR="91442" marT="45655" marB="4565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4307967"/>
                  </a:ext>
                </a:extLst>
              </a:tr>
              <a:tr h="213179">
                <a:tc>
                  <a:txBody>
                    <a:bodyPr/>
                    <a:lstStyle>
                      <a:lvl1pPr>
                        <a:defRPr kumimoji="1" sz="2800" b="1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>
                        <a:defRPr kumimoji="1" sz="140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>
                        <a:defRPr kumimoji="1" sz="120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>
                        <a:defRPr kumimoji="1" sz="120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C</a:t>
                      </a:r>
                      <a:r>
                        <a:rPr kumimoji="0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사</a:t>
                      </a:r>
                      <a:endParaRPr kumimoji="0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2" marR="91442" marT="45655" marB="4565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kumimoji="1" sz="2800" b="1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>
                        <a:defRPr kumimoji="1" sz="140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>
                        <a:defRPr kumimoji="1" sz="120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>
                        <a:defRPr kumimoji="1" sz="120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전자기기</a:t>
                      </a:r>
                      <a:endParaRPr kumimoji="0" lang="zh-CN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2" marR="91442" marT="45655" marB="4565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12</a:t>
                      </a:r>
                      <a:r>
                        <a:rPr kumimoji="0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시간</a:t>
                      </a:r>
                      <a:endParaRPr kumimoji="0" lang="zh-CN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2" marR="91442" marT="45655" marB="4565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kumimoji="1" sz="2800" b="1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>
                        <a:defRPr kumimoji="1" sz="140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>
                        <a:defRPr kumimoji="1" sz="120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>
                        <a:defRPr kumimoji="1" sz="120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3,330,000 </a:t>
                      </a:r>
                      <a:r>
                        <a:rPr kumimoji="0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원</a:t>
                      </a:r>
                      <a:endParaRPr kumimoji="0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2" marR="91442" marT="45655" marB="4565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6932860"/>
                  </a:ext>
                </a:extLst>
              </a:tr>
              <a:tr h="213179">
                <a:tc>
                  <a:txBody>
                    <a:bodyPr/>
                    <a:lstStyle>
                      <a:lvl1pPr>
                        <a:defRPr kumimoji="1" sz="2800" b="1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>
                        <a:defRPr kumimoji="1" sz="140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>
                        <a:defRPr kumimoji="1" sz="120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>
                        <a:defRPr kumimoji="1" sz="120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..</a:t>
                      </a:r>
                    </a:p>
                  </a:txBody>
                  <a:tcPr marL="91442" marR="91442" marT="45655" marB="4565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kumimoji="1" sz="2800" b="1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>
                        <a:defRPr kumimoji="1" sz="140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>
                        <a:defRPr kumimoji="1" sz="120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>
                        <a:defRPr kumimoji="1" sz="120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2" marR="91442" marT="45655" marB="4565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2" marR="91442" marT="45655" marB="4565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kumimoji="1" sz="2800" b="1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>
                        <a:defRPr kumimoji="1" sz="140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>
                        <a:defRPr kumimoji="1" sz="120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>
                        <a:defRPr kumimoji="1" sz="120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.</a:t>
                      </a:r>
                    </a:p>
                  </a:txBody>
                  <a:tcPr marL="91442" marR="91442" marT="45655" marB="4565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5227786"/>
                  </a:ext>
                </a:extLst>
              </a:tr>
              <a:tr h="213179">
                <a:tc>
                  <a:txBody>
                    <a:bodyPr/>
                    <a:lstStyle>
                      <a:lvl1pPr>
                        <a:defRPr kumimoji="1" sz="2800" b="1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>
                        <a:defRPr kumimoji="1" sz="140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>
                        <a:defRPr kumimoji="1" sz="120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>
                        <a:defRPr kumimoji="1" sz="120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..</a:t>
                      </a:r>
                    </a:p>
                  </a:txBody>
                  <a:tcPr marL="91442" marR="91442" marT="45655" marB="4565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kumimoji="1" sz="2800" b="1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>
                        <a:defRPr kumimoji="1" sz="140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>
                        <a:defRPr kumimoji="1" sz="120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>
                        <a:defRPr kumimoji="1" sz="120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2" marR="91442" marT="45655" marB="4565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2" marR="91442" marT="45655" marB="4565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kumimoji="1" sz="2800" b="1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>
                        <a:defRPr kumimoji="1" sz="140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>
                        <a:defRPr kumimoji="1" sz="120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>
                        <a:defRPr kumimoji="1" sz="120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.</a:t>
                      </a:r>
                    </a:p>
                  </a:txBody>
                  <a:tcPr marL="91442" marR="91442" marT="45655" marB="4565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3955644"/>
                  </a:ext>
                </a:extLst>
              </a:tr>
              <a:tr h="21317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..</a:t>
                      </a:r>
                    </a:p>
                  </a:txBody>
                  <a:tcPr marL="91442" marR="91442" marT="45655" marB="4565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2" marR="91442" marT="45655" marB="4565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2" marR="91442" marT="45655" marB="4565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2" marR="91442" marT="45655" marB="4565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4166143"/>
                  </a:ext>
                </a:extLst>
              </a:tr>
            </a:tbl>
          </a:graphicData>
        </a:graphic>
      </p:graphicFrame>
      <p:graphicFrame>
        <p:nvGraphicFramePr>
          <p:cNvPr id="23" name="차트 22">
            <a:extLst>
              <a:ext uri="{FF2B5EF4-FFF2-40B4-BE49-F238E27FC236}">
                <a16:creationId xmlns:a16="http://schemas.microsoft.com/office/drawing/2014/main" id="{0EBDE9E9-A1EF-4FEB-AC81-6BB97EB7346E}"/>
              </a:ext>
            </a:extLst>
          </p:cNvPr>
          <p:cNvGraphicFramePr>
            <a:graphicFrameLocks/>
          </p:cNvGraphicFramePr>
          <p:nvPr/>
        </p:nvGraphicFramePr>
        <p:xfrm>
          <a:off x="2014086" y="1613050"/>
          <a:ext cx="4572000" cy="23611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8483" name="TextBox 83">
            <a:extLst>
              <a:ext uri="{FF2B5EF4-FFF2-40B4-BE49-F238E27FC236}">
                <a16:creationId xmlns:a16="http://schemas.microsoft.com/office/drawing/2014/main" id="{CFCBBD59-B893-4E35-ACDC-39A549620D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91564" y="979488"/>
            <a:ext cx="1944687" cy="2159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>
                <a:solidFill>
                  <a:srgbClr val="FF0000"/>
                </a:solidFill>
              </a:rPr>
              <a:t>크리에이터만 볼 수 있는 통계자료</a:t>
            </a:r>
            <a:endParaRPr lang="en-US" altLang="ko-KR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578" name="Group 2">
            <a:extLst>
              <a:ext uri="{FF2B5EF4-FFF2-40B4-BE49-F238E27FC236}">
                <a16:creationId xmlns:a16="http://schemas.microsoft.com/office/drawing/2014/main" id="{CD18E6E0-1F2F-41B2-B1F4-4E15788C3639}"/>
              </a:ext>
            </a:extLst>
          </p:cNvPr>
          <p:cNvGrpSpPr>
            <a:grpSpLocks/>
          </p:cNvGrpSpPr>
          <p:nvPr/>
        </p:nvGrpSpPr>
        <p:grpSpPr bwMode="auto">
          <a:xfrm>
            <a:off x="9653589" y="6557963"/>
            <a:ext cx="1271587" cy="184150"/>
            <a:chOff x="3352" y="248"/>
            <a:chExt cx="801" cy="116"/>
          </a:xfrm>
        </p:grpSpPr>
        <p:sp>
          <p:nvSpPr>
            <p:cNvPr id="24590" name="AutoShape 3">
              <a:extLst>
                <a:ext uri="{FF2B5EF4-FFF2-40B4-BE49-F238E27FC236}">
                  <a16:creationId xmlns:a16="http://schemas.microsoft.com/office/drawing/2014/main" id="{012F98F4-B3FC-49A7-BAEC-E18060F17EF3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3352" y="248"/>
              <a:ext cx="801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grpSp>
          <p:nvGrpSpPr>
            <p:cNvPr id="24591" name="Group 4">
              <a:extLst>
                <a:ext uri="{FF2B5EF4-FFF2-40B4-BE49-F238E27FC236}">
                  <a16:creationId xmlns:a16="http://schemas.microsoft.com/office/drawing/2014/main" id="{53E78BEB-28C8-403A-AEA9-6D69F9245FF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358" y="250"/>
              <a:ext cx="784" cy="106"/>
              <a:chOff x="1023" y="3711"/>
              <a:chExt cx="784" cy="106"/>
            </a:xfrm>
          </p:grpSpPr>
          <p:sp>
            <p:nvSpPr>
              <p:cNvPr id="24597" name="Freeform 5">
                <a:extLst>
                  <a:ext uri="{FF2B5EF4-FFF2-40B4-BE49-F238E27FC236}">
                    <a16:creationId xmlns:a16="http://schemas.microsoft.com/office/drawing/2014/main" id="{2CEC6132-D7F1-49A9-829F-8EAC3B7159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3" y="3711"/>
                <a:ext cx="784" cy="106"/>
              </a:xfrm>
              <a:custGeom>
                <a:avLst/>
                <a:gdLst>
                  <a:gd name="T0" fmla="*/ 734 w 784"/>
                  <a:gd name="T1" fmla="*/ 0 h 106"/>
                  <a:gd name="T2" fmla="*/ 0 w 784"/>
                  <a:gd name="T3" fmla="*/ 0 h 106"/>
                  <a:gd name="T4" fmla="*/ 50 w 784"/>
                  <a:gd name="T5" fmla="*/ 53 h 106"/>
                  <a:gd name="T6" fmla="*/ 0 w 784"/>
                  <a:gd name="T7" fmla="*/ 106 h 106"/>
                  <a:gd name="T8" fmla="*/ 734 w 784"/>
                  <a:gd name="T9" fmla="*/ 106 h 106"/>
                  <a:gd name="T10" fmla="*/ 784 w 784"/>
                  <a:gd name="T11" fmla="*/ 53 h 106"/>
                  <a:gd name="T12" fmla="*/ 734 w 784"/>
                  <a:gd name="T13" fmla="*/ 0 h 10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784"/>
                  <a:gd name="T22" fmla="*/ 0 h 106"/>
                  <a:gd name="T23" fmla="*/ 784 w 784"/>
                  <a:gd name="T24" fmla="*/ 106 h 10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784" h="106">
                    <a:moveTo>
                      <a:pt x="734" y="0"/>
                    </a:moveTo>
                    <a:lnTo>
                      <a:pt x="0" y="0"/>
                    </a:lnTo>
                    <a:lnTo>
                      <a:pt x="50" y="53"/>
                    </a:lnTo>
                    <a:lnTo>
                      <a:pt x="0" y="106"/>
                    </a:lnTo>
                    <a:lnTo>
                      <a:pt x="734" y="106"/>
                    </a:lnTo>
                    <a:lnTo>
                      <a:pt x="784" y="53"/>
                    </a:lnTo>
                    <a:lnTo>
                      <a:pt x="734" y="0"/>
                    </a:lnTo>
                    <a:close/>
                  </a:path>
                </a:pathLst>
              </a:custGeom>
              <a:solidFill>
                <a:srgbClr val="EAEA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latinLnBrk="0" hangingPunct="0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24598" name="Freeform 6">
                <a:extLst>
                  <a:ext uri="{FF2B5EF4-FFF2-40B4-BE49-F238E27FC236}">
                    <a16:creationId xmlns:a16="http://schemas.microsoft.com/office/drawing/2014/main" id="{A8B91474-7AA6-4B84-B4E3-A029BCE4E0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3" y="3711"/>
                <a:ext cx="784" cy="106"/>
              </a:xfrm>
              <a:custGeom>
                <a:avLst/>
                <a:gdLst>
                  <a:gd name="T0" fmla="*/ 734 w 784"/>
                  <a:gd name="T1" fmla="*/ 0 h 106"/>
                  <a:gd name="T2" fmla="*/ 0 w 784"/>
                  <a:gd name="T3" fmla="*/ 0 h 106"/>
                  <a:gd name="T4" fmla="*/ 50 w 784"/>
                  <a:gd name="T5" fmla="*/ 53 h 106"/>
                  <a:gd name="T6" fmla="*/ 0 w 784"/>
                  <a:gd name="T7" fmla="*/ 106 h 106"/>
                  <a:gd name="T8" fmla="*/ 734 w 784"/>
                  <a:gd name="T9" fmla="*/ 106 h 106"/>
                  <a:gd name="T10" fmla="*/ 784 w 784"/>
                  <a:gd name="T11" fmla="*/ 53 h 106"/>
                  <a:gd name="T12" fmla="*/ 734 w 784"/>
                  <a:gd name="T13" fmla="*/ 0 h 10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784"/>
                  <a:gd name="T22" fmla="*/ 0 h 106"/>
                  <a:gd name="T23" fmla="*/ 784 w 784"/>
                  <a:gd name="T24" fmla="*/ 106 h 10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784" h="106">
                    <a:moveTo>
                      <a:pt x="734" y="0"/>
                    </a:moveTo>
                    <a:lnTo>
                      <a:pt x="0" y="0"/>
                    </a:lnTo>
                    <a:lnTo>
                      <a:pt x="50" y="53"/>
                    </a:lnTo>
                    <a:lnTo>
                      <a:pt x="0" y="106"/>
                    </a:lnTo>
                    <a:lnTo>
                      <a:pt x="734" y="106"/>
                    </a:lnTo>
                    <a:lnTo>
                      <a:pt x="784" y="53"/>
                    </a:lnTo>
                    <a:lnTo>
                      <a:pt x="734" y="0"/>
                    </a:lnTo>
                    <a:close/>
                  </a:path>
                </a:pathLst>
              </a:custGeom>
              <a:noFill/>
              <a:ln w="6350" cap="rnd">
                <a:solidFill>
                  <a:srgbClr val="96969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eaLnBrk="0" fontAlgn="base" latinLnBrk="0" hangingPunct="0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</p:grpSp>
        <p:sp>
          <p:nvSpPr>
            <p:cNvPr id="24592" name="Rectangle 7">
              <a:extLst>
                <a:ext uri="{FF2B5EF4-FFF2-40B4-BE49-F238E27FC236}">
                  <a16:creationId xmlns:a16="http://schemas.microsoft.com/office/drawing/2014/main" id="{CF994454-38E4-42DE-A700-C57E375ECF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76" y="276"/>
              <a:ext cx="643" cy="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700">
                  <a:solidFill>
                    <a:srgbClr val="666666"/>
                  </a:solidFill>
                  <a:latin typeface="Arial" panose="020B0604020202020204" pitchFamily="34" charset="0"/>
                  <a:ea typeface="돋움" panose="020B0600000101010101" pitchFamily="50" charset="-127"/>
                </a:rPr>
                <a:t>Continued on next page</a:t>
              </a:r>
              <a:endParaRPr lang="en-US" altLang="ko-KR" sz="900">
                <a:solidFill>
                  <a:srgbClr val="666666"/>
                </a:solidFill>
                <a:latin typeface="돋움" panose="020B0600000101010101" pitchFamily="50" charset="-127"/>
                <a:ea typeface="돋움" panose="020B0600000101010101" pitchFamily="50" charset="-127"/>
              </a:endParaRPr>
            </a:p>
          </p:txBody>
        </p:sp>
        <p:grpSp>
          <p:nvGrpSpPr>
            <p:cNvPr id="24593" name="Group 8">
              <a:extLst>
                <a:ext uri="{FF2B5EF4-FFF2-40B4-BE49-F238E27FC236}">
                  <a16:creationId xmlns:a16="http://schemas.microsoft.com/office/drawing/2014/main" id="{EBFD2EB0-310C-4C62-BCE2-C24EB29DF60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358" y="250"/>
              <a:ext cx="784" cy="106"/>
              <a:chOff x="1023" y="3711"/>
              <a:chExt cx="784" cy="106"/>
            </a:xfrm>
          </p:grpSpPr>
          <p:sp>
            <p:nvSpPr>
              <p:cNvPr id="24595" name="Freeform 9">
                <a:extLst>
                  <a:ext uri="{FF2B5EF4-FFF2-40B4-BE49-F238E27FC236}">
                    <a16:creationId xmlns:a16="http://schemas.microsoft.com/office/drawing/2014/main" id="{32B965C5-EF20-4627-A54C-5E7DC5B342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3" y="3711"/>
                <a:ext cx="784" cy="106"/>
              </a:xfrm>
              <a:custGeom>
                <a:avLst/>
                <a:gdLst>
                  <a:gd name="T0" fmla="*/ 734 w 784"/>
                  <a:gd name="T1" fmla="*/ 0 h 106"/>
                  <a:gd name="T2" fmla="*/ 0 w 784"/>
                  <a:gd name="T3" fmla="*/ 0 h 106"/>
                  <a:gd name="T4" fmla="*/ 50 w 784"/>
                  <a:gd name="T5" fmla="*/ 53 h 106"/>
                  <a:gd name="T6" fmla="*/ 0 w 784"/>
                  <a:gd name="T7" fmla="*/ 106 h 106"/>
                  <a:gd name="T8" fmla="*/ 734 w 784"/>
                  <a:gd name="T9" fmla="*/ 106 h 106"/>
                  <a:gd name="T10" fmla="*/ 784 w 784"/>
                  <a:gd name="T11" fmla="*/ 53 h 106"/>
                  <a:gd name="T12" fmla="*/ 734 w 784"/>
                  <a:gd name="T13" fmla="*/ 0 h 10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784"/>
                  <a:gd name="T22" fmla="*/ 0 h 106"/>
                  <a:gd name="T23" fmla="*/ 784 w 784"/>
                  <a:gd name="T24" fmla="*/ 106 h 10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784" h="106">
                    <a:moveTo>
                      <a:pt x="734" y="0"/>
                    </a:moveTo>
                    <a:lnTo>
                      <a:pt x="0" y="0"/>
                    </a:lnTo>
                    <a:lnTo>
                      <a:pt x="50" y="53"/>
                    </a:lnTo>
                    <a:lnTo>
                      <a:pt x="0" y="106"/>
                    </a:lnTo>
                    <a:lnTo>
                      <a:pt x="734" y="106"/>
                    </a:lnTo>
                    <a:lnTo>
                      <a:pt x="784" y="53"/>
                    </a:lnTo>
                    <a:lnTo>
                      <a:pt x="734" y="0"/>
                    </a:lnTo>
                    <a:close/>
                  </a:path>
                </a:pathLst>
              </a:custGeom>
              <a:solidFill>
                <a:srgbClr val="EAEA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latinLnBrk="0" hangingPunct="0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24596" name="Freeform 10">
                <a:extLst>
                  <a:ext uri="{FF2B5EF4-FFF2-40B4-BE49-F238E27FC236}">
                    <a16:creationId xmlns:a16="http://schemas.microsoft.com/office/drawing/2014/main" id="{5C655F07-0C82-4D51-A687-143185F5E0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3" y="3711"/>
                <a:ext cx="784" cy="106"/>
              </a:xfrm>
              <a:custGeom>
                <a:avLst/>
                <a:gdLst>
                  <a:gd name="T0" fmla="*/ 734 w 784"/>
                  <a:gd name="T1" fmla="*/ 0 h 106"/>
                  <a:gd name="T2" fmla="*/ 0 w 784"/>
                  <a:gd name="T3" fmla="*/ 0 h 106"/>
                  <a:gd name="T4" fmla="*/ 50 w 784"/>
                  <a:gd name="T5" fmla="*/ 53 h 106"/>
                  <a:gd name="T6" fmla="*/ 0 w 784"/>
                  <a:gd name="T7" fmla="*/ 106 h 106"/>
                  <a:gd name="T8" fmla="*/ 734 w 784"/>
                  <a:gd name="T9" fmla="*/ 106 h 106"/>
                  <a:gd name="T10" fmla="*/ 784 w 784"/>
                  <a:gd name="T11" fmla="*/ 53 h 106"/>
                  <a:gd name="T12" fmla="*/ 734 w 784"/>
                  <a:gd name="T13" fmla="*/ 0 h 10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784"/>
                  <a:gd name="T22" fmla="*/ 0 h 106"/>
                  <a:gd name="T23" fmla="*/ 784 w 784"/>
                  <a:gd name="T24" fmla="*/ 106 h 10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784" h="106">
                    <a:moveTo>
                      <a:pt x="734" y="0"/>
                    </a:moveTo>
                    <a:lnTo>
                      <a:pt x="0" y="0"/>
                    </a:lnTo>
                    <a:lnTo>
                      <a:pt x="50" y="53"/>
                    </a:lnTo>
                    <a:lnTo>
                      <a:pt x="0" y="106"/>
                    </a:lnTo>
                    <a:lnTo>
                      <a:pt x="734" y="106"/>
                    </a:lnTo>
                    <a:lnTo>
                      <a:pt x="784" y="53"/>
                    </a:lnTo>
                    <a:lnTo>
                      <a:pt x="734" y="0"/>
                    </a:lnTo>
                    <a:close/>
                  </a:path>
                </a:pathLst>
              </a:custGeom>
              <a:noFill/>
              <a:ln w="6350" cap="rnd">
                <a:solidFill>
                  <a:srgbClr val="96969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eaLnBrk="0" fontAlgn="base" latinLnBrk="0" hangingPunct="0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</p:grpSp>
        <p:sp>
          <p:nvSpPr>
            <p:cNvPr id="24594" name="Rectangle 11">
              <a:extLst>
                <a:ext uri="{FF2B5EF4-FFF2-40B4-BE49-F238E27FC236}">
                  <a16:creationId xmlns:a16="http://schemas.microsoft.com/office/drawing/2014/main" id="{EC079336-3C53-4C06-9093-0CB6EC3C65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46" y="264"/>
              <a:ext cx="643" cy="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700">
                  <a:solidFill>
                    <a:srgbClr val="111111"/>
                  </a:solidFill>
                  <a:latin typeface="Arial" panose="020B0604020202020204" pitchFamily="34" charset="0"/>
                  <a:ea typeface="돋움" panose="020B0600000101010101" pitchFamily="50" charset="-127"/>
                </a:rPr>
                <a:t>Continued on next page</a:t>
              </a:r>
              <a:endParaRPr lang="en-US" altLang="ko-KR" sz="900">
                <a:solidFill>
                  <a:srgbClr val="111111"/>
                </a:solidFill>
                <a:latin typeface="돋움" panose="020B0600000101010101" pitchFamily="50" charset="-127"/>
                <a:ea typeface="돋움" panose="020B0600000101010101" pitchFamily="50" charset="-127"/>
              </a:endParaRPr>
            </a:p>
          </p:txBody>
        </p:sp>
      </p:grpSp>
      <p:sp>
        <p:nvSpPr>
          <p:cNvPr id="24579" name="슬라이드 번호 개체 틀 3">
            <a:extLst>
              <a:ext uri="{FF2B5EF4-FFF2-40B4-BE49-F238E27FC236}">
                <a16:creationId xmlns:a16="http://schemas.microsoft.com/office/drawing/2014/main" id="{2D5F0B6F-B2B8-4ADB-9398-F681429FFEF9}"/>
              </a:ext>
            </a:extLst>
          </p:cNvPr>
          <p:cNvSpPr txBox="1">
            <a:spLocks noGrp="1"/>
          </p:cNvSpPr>
          <p:nvPr/>
        </p:nvSpPr>
        <p:spPr bwMode="auto">
          <a:xfrm>
            <a:off x="4832350" y="6561138"/>
            <a:ext cx="2133600" cy="19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005F55A7-D3AA-446A-AC98-42DB0879F8AA}" type="slidenum">
              <a:rPr lang="en-US" altLang="ko-KR" sz="900">
                <a:solidFill>
                  <a:srgbClr val="666666"/>
                </a:solidFill>
                <a:latin typeface="Arial" panose="020B0604020202020204" pitchFamily="34" charset="0"/>
                <a:ea typeface="돋움" panose="020B0600000101010101" pitchFamily="50" charset="-127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15</a:t>
            </a:fld>
            <a:endParaRPr lang="en-US" altLang="ko-KR" sz="900">
              <a:solidFill>
                <a:srgbClr val="666666"/>
              </a:solidFill>
              <a:latin typeface="Arial" panose="020B0604020202020204" pitchFamily="34" charset="0"/>
              <a:ea typeface="돋움" panose="020B0600000101010101" pitchFamily="50" charset="-127"/>
            </a:endParaRPr>
          </a:p>
        </p:txBody>
      </p:sp>
      <p:sp>
        <p:nvSpPr>
          <p:cNvPr id="24580" name="Rectangle 13">
            <a:extLst>
              <a:ext uri="{FF2B5EF4-FFF2-40B4-BE49-F238E27FC236}">
                <a16:creationId xmlns:a16="http://schemas.microsoft.com/office/drawing/2014/main" id="{C6E3DB1A-5295-4001-ADF2-4DF16C2D36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24863" y="3619190"/>
            <a:ext cx="88900" cy="24827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0" fontAlgn="base" hangingPunct="0">
              <a:lnSpc>
                <a:spcPct val="150000"/>
              </a:lnSpc>
              <a:spcBef>
                <a:spcPct val="25000"/>
              </a:spcBef>
              <a:spcAft>
                <a:spcPct val="0"/>
              </a:spcAft>
              <a:buClr>
                <a:srgbClr val="333333"/>
              </a:buClr>
            </a:pPr>
            <a:endParaRPr lang="ko-KR" altLang="en-US"/>
          </a:p>
        </p:txBody>
      </p:sp>
      <p:sp>
        <p:nvSpPr>
          <p:cNvPr id="24581" name="Rectangle 66">
            <a:extLst>
              <a:ext uri="{FF2B5EF4-FFF2-40B4-BE49-F238E27FC236}">
                <a16:creationId xmlns:a16="http://schemas.microsoft.com/office/drawing/2014/main" id="{E20707F3-13CB-4DBB-949C-ACDD7A0B65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03439" y="701675"/>
            <a:ext cx="3146425" cy="230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900" b="0">
                <a:latin typeface="돋움" panose="020B0600000101010101" pitchFamily="50" charset="-127"/>
                <a:ea typeface="돋움" panose="020B0600000101010101" pitchFamily="50" charset="-127"/>
              </a:rPr>
              <a:t>스트리머의 본인 컨텐츠의 편집점 확인 및 홍보 성과 확인</a:t>
            </a:r>
          </a:p>
        </p:txBody>
      </p:sp>
      <p:sp>
        <p:nvSpPr>
          <p:cNvPr id="24582" name="Rectangle 66">
            <a:extLst>
              <a:ext uri="{FF2B5EF4-FFF2-40B4-BE49-F238E27FC236}">
                <a16:creationId xmlns:a16="http://schemas.microsoft.com/office/drawing/2014/main" id="{450DFBD9-FFED-445D-B0B3-D4E310A539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72189" y="312739"/>
            <a:ext cx="1800225" cy="23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900" b="0" dirty="0">
                <a:latin typeface="돋움" panose="020B0600000101010101" pitchFamily="50" charset="-127"/>
                <a:ea typeface="돋움" panose="020B0600000101010101" pitchFamily="50" charset="-127"/>
              </a:rPr>
              <a:t>크리에이터 보고서 인쇄 페이지</a:t>
            </a:r>
          </a:p>
        </p:txBody>
      </p:sp>
      <p:sp>
        <p:nvSpPr>
          <p:cNvPr id="24583" name="Rectangle 67">
            <a:extLst>
              <a:ext uri="{FF2B5EF4-FFF2-40B4-BE49-F238E27FC236}">
                <a16:creationId xmlns:a16="http://schemas.microsoft.com/office/drawing/2014/main" id="{6F6FC182-9DF8-444E-8D12-555A588324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98676" y="307975"/>
            <a:ext cx="403225" cy="230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prstDash val="sysDot"/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900" b="0">
                <a:solidFill>
                  <a:srgbClr val="1C1C1C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C-5</a:t>
            </a:r>
            <a:endParaRPr lang="ko-KR" altLang="en-US" sz="900" b="0">
              <a:solidFill>
                <a:srgbClr val="1C1C1C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pic>
        <p:nvPicPr>
          <p:cNvPr id="24584" name="그림 1">
            <a:extLst>
              <a:ext uri="{FF2B5EF4-FFF2-40B4-BE49-F238E27FC236}">
                <a16:creationId xmlns:a16="http://schemas.microsoft.com/office/drawing/2014/main" id="{2CAE9B88-E998-4587-9727-4FA56260F7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3714" y="995364"/>
            <a:ext cx="3787775" cy="5272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TextBox 28">
            <a:extLst>
              <a:ext uri="{FF2B5EF4-FFF2-40B4-BE49-F238E27FC236}">
                <a16:creationId xmlns:a16="http://schemas.microsoft.com/office/drawing/2014/main" id="{B1BB3205-7D81-469B-9290-0768EC92B2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66075" y="1552576"/>
            <a:ext cx="2198688" cy="8620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1000" dirty="0"/>
              <a:t>Y</a:t>
            </a:r>
            <a:r>
              <a:rPr lang="ko-KR" altLang="en-US" sz="1000" dirty="0"/>
              <a:t>축 요소</a:t>
            </a:r>
            <a:endParaRPr lang="en-US" altLang="ko-KR" sz="1000" dirty="0"/>
          </a:p>
          <a:p>
            <a:pPr marL="228600" indent="-228600" eaLnBrk="0" fontAlgn="base" latinLnBrk="0" hangingPunct="0">
              <a:spcBef>
                <a:spcPct val="0"/>
              </a:spcBef>
              <a:spcAft>
                <a:spcPct val="0"/>
              </a:spcAft>
              <a:buFontTx/>
              <a:buAutoNum type="arabicPeriod"/>
              <a:defRPr/>
            </a:pPr>
            <a:r>
              <a:rPr lang="ko-KR" altLang="en-US" sz="1000" dirty="0"/>
              <a:t>시청자수 평균 </a:t>
            </a:r>
            <a:r>
              <a:rPr lang="en-US" altLang="ko-KR" sz="1000" dirty="0"/>
              <a:t>- </a:t>
            </a:r>
            <a:r>
              <a:rPr lang="ko-KR" altLang="en-US" sz="1000" dirty="0"/>
              <a:t>꺾은선</a:t>
            </a:r>
            <a:endParaRPr lang="en-US" altLang="ko-KR" sz="1000" dirty="0"/>
          </a:p>
          <a:p>
            <a:pPr marL="228600" indent="-228600" eaLnBrk="0" fontAlgn="base" latinLnBrk="0" hangingPunct="0">
              <a:spcBef>
                <a:spcPct val="0"/>
              </a:spcBef>
              <a:spcAft>
                <a:spcPct val="0"/>
              </a:spcAft>
              <a:buFontTx/>
              <a:buAutoNum type="arabicPeriod"/>
              <a:defRPr/>
            </a:pPr>
            <a:r>
              <a:rPr lang="ko-KR" altLang="en-US" sz="1000" dirty="0"/>
              <a:t>채팅 빈도 </a:t>
            </a:r>
            <a:r>
              <a:rPr lang="en-US" altLang="ko-KR" sz="1000" dirty="0"/>
              <a:t>- </a:t>
            </a:r>
            <a:r>
              <a:rPr lang="ko-KR" altLang="en-US" sz="1000" dirty="0"/>
              <a:t>막대</a:t>
            </a:r>
            <a:endParaRPr lang="en-US" altLang="ko-KR" sz="1000" dirty="0"/>
          </a:p>
          <a:p>
            <a:pPr marL="228600" indent="-228600" eaLnBrk="0" fontAlgn="base" latinLnBrk="0" hangingPunct="0">
              <a:spcBef>
                <a:spcPct val="0"/>
              </a:spcBef>
              <a:spcAft>
                <a:spcPct val="0"/>
              </a:spcAft>
              <a:buFontTx/>
              <a:buAutoNum type="arabicPeriod"/>
              <a:defRPr/>
            </a:pPr>
            <a:r>
              <a:rPr lang="ko-KR" altLang="en-US" sz="1000" dirty="0"/>
              <a:t>감성 점수 </a:t>
            </a:r>
            <a:r>
              <a:rPr lang="en-US" altLang="ko-KR" sz="1000" dirty="0"/>
              <a:t>- </a:t>
            </a:r>
            <a:r>
              <a:rPr lang="ko-KR" altLang="en-US" sz="1000" dirty="0"/>
              <a:t>꺾은선</a:t>
            </a:r>
            <a:endParaRPr lang="en-US" altLang="ko-KR" sz="1000" dirty="0"/>
          </a:p>
          <a:p>
            <a:pPr marL="228600" indent="-228600" eaLnBrk="0" fontAlgn="base" latinLnBrk="0" hangingPunct="0">
              <a:spcBef>
                <a:spcPct val="0"/>
              </a:spcBef>
              <a:spcAft>
                <a:spcPct val="0"/>
              </a:spcAft>
              <a:buFontTx/>
              <a:buAutoNum type="arabicPeriod"/>
              <a:defRPr/>
            </a:pPr>
            <a:r>
              <a:rPr lang="ko-KR" altLang="en-US" sz="1000" dirty="0" err="1"/>
              <a:t>편집점</a:t>
            </a:r>
            <a:r>
              <a:rPr lang="ko-KR" altLang="en-US" sz="1000" dirty="0"/>
              <a:t>  </a:t>
            </a:r>
            <a:r>
              <a:rPr lang="en-US" altLang="ko-KR" sz="1000" dirty="0"/>
              <a:t>- </a:t>
            </a:r>
            <a:r>
              <a:rPr lang="ko-KR" altLang="en-US" sz="1000" dirty="0"/>
              <a:t>점</a:t>
            </a:r>
            <a:endParaRPr lang="en-US" altLang="ko-KR" sz="1000" dirty="0"/>
          </a:p>
        </p:txBody>
      </p:sp>
      <p:sp>
        <p:nvSpPr>
          <p:cNvPr id="24586" name="TextBox 28">
            <a:extLst>
              <a:ext uri="{FF2B5EF4-FFF2-40B4-BE49-F238E27FC236}">
                <a16:creationId xmlns:a16="http://schemas.microsoft.com/office/drawing/2014/main" id="{F32FD34B-7CF5-4C76-A664-D5BB766F47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66075" y="2620963"/>
            <a:ext cx="2198688" cy="2460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000"/>
              <a:t>X </a:t>
            </a:r>
            <a:r>
              <a:rPr lang="ko-KR" altLang="en-US" sz="1000"/>
              <a:t>축 </a:t>
            </a:r>
            <a:r>
              <a:rPr lang="en-US" altLang="ko-KR" sz="1000"/>
              <a:t>– </a:t>
            </a:r>
            <a:r>
              <a:rPr lang="ko-KR" altLang="en-US" sz="1000"/>
              <a:t>컨텐츠 하나의 시간 길이</a:t>
            </a:r>
            <a:endParaRPr lang="en-US" altLang="ko-KR" sz="1000"/>
          </a:p>
        </p:txBody>
      </p:sp>
      <p:sp>
        <p:nvSpPr>
          <p:cNvPr id="24587" name="TextBox 28">
            <a:extLst>
              <a:ext uri="{FF2B5EF4-FFF2-40B4-BE49-F238E27FC236}">
                <a16:creationId xmlns:a16="http://schemas.microsoft.com/office/drawing/2014/main" id="{3B7A1D67-BDE1-4C14-996E-9167E833F8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66075" y="3179764"/>
            <a:ext cx="2198688" cy="55403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000"/>
              <a:t>구매한 시간 범위</a:t>
            </a:r>
            <a:r>
              <a:rPr lang="en-US" altLang="ko-KR" sz="1000"/>
              <a:t> | </a:t>
            </a:r>
            <a:r>
              <a:rPr lang="ko-KR" altLang="en-US" sz="1000"/>
              <a:t>평균시청자수</a:t>
            </a:r>
            <a:endParaRPr lang="en-US" altLang="ko-KR" sz="1000"/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000"/>
              <a:t>                           </a:t>
            </a:r>
            <a:r>
              <a:rPr lang="ko-KR" altLang="en-US" sz="1000"/>
              <a:t>감성수준</a:t>
            </a:r>
            <a:endParaRPr lang="en-US" altLang="ko-KR" sz="1000"/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000"/>
              <a:t>                           </a:t>
            </a:r>
            <a:r>
              <a:rPr lang="ko-KR" altLang="en-US" sz="1000"/>
              <a:t>추정 총 노출량</a:t>
            </a:r>
            <a:endParaRPr lang="en-US" altLang="ko-KR" sz="1000"/>
          </a:p>
        </p:txBody>
      </p:sp>
      <p:sp>
        <p:nvSpPr>
          <p:cNvPr id="24588" name="TextBox 28">
            <a:extLst>
              <a:ext uri="{FF2B5EF4-FFF2-40B4-BE49-F238E27FC236}">
                <a16:creationId xmlns:a16="http://schemas.microsoft.com/office/drawing/2014/main" id="{14C36ADF-2F4C-4ECF-887A-23274B3870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05025" y="4618038"/>
            <a:ext cx="2198688" cy="1016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000"/>
              <a:t>X</a:t>
            </a:r>
            <a:r>
              <a:rPr lang="ko-KR" altLang="en-US" sz="1000"/>
              <a:t>축 </a:t>
            </a:r>
            <a:r>
              <a:rPr lang="en-US" altLang="ko-KR" sz="1000"/>
              <a:t>– </a:t>
            </a:r>
            <a:r>
              <a:rPr lang="ko-KR" altLang="en-US" sz="1000"/>
              <a:t>컨텐츠 하나의 시간길이</a:t>
            </a:r>
            <a:endParaRPr lang="en-US" altLang="ko-KR" sz="1000"/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000"/>
              <a:t>Y</a:t>
            </a:r>
            <a:r>
              <a:rPr lang="ko-KR" altLang="en-US" sz="1000"/>
              <a:t>축 </a:t>
            </a:r>
            <a:r>
              <a:rPr lang="en-US" altLang="ko-KR" sz="1000"/>
              <a:t>– </a:t>
            </a:r>
            <a:r>
              <a:rPr lang="ko-KR" altLang="en-US" sz="1000"/>
              <a:t>시간대별 발생 광고 비용</a:t>
            </a:r>
            <a:r>
              <a:rPr lang="en-US" altLang="ko-KR" sz="1000"/>
              <a:t>(</a:t>
            </a:r>
            <a:r>
              <a:rPr lang="ko-KR" altLang="en-US" sz="1000"/>
              <a:t>원</a:t>
            </a:r>
            <a:r>
              <a:rPr lang="en-US" altLang="ko-KR" sz="1000"/>
              <a:t>)</a:t>
            </a: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000"/>
              <a:t>색깔 </a:t>
            </a:r>
            <a:r>
              <a:rPr lang="en-US" altLang="ko-KR" sz="1000"/>
              <a:t>– </a:t>
            </a:r>
            <a:r>
              <a:rPr lang="ko-KR" altLang="en-US" sz="1000"/>
              <a:t>각 회사가 구매한 시간대별</a:t>
            </a:r>
            <a:endParaRPr lang="en-US" altLang="ko-KR" sz="1000"/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000"/>
              <a:t>          </a:t>
            </a:r>
            <a:r>
              <a:rPr lang="ko-KR" altLang="en-US" sz="1000"/>
              <a:t>다른 색</a:t>
            </a:r>
            <a:endParaRPr lang="en-US" altLang="ko-KR" sz="1000"/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000"/>
              <a:t>       - </a:t>
            </a:r>
            <a:r>
              <a:rPr lang="ko-KR" altLang="en-US" sz="1000"/>
              <a:t>구매되지 않은 시간대</a:t>
            </a:r>
            <a:r>
              <a:rPr lang="en-US" altLang="ko-KR" sz="1000"/>
              <a:t>(</a:t>
            </a:r>
            <a:r>
              <a:rPr lang="ko-KR" altLang="en-US" sz="1000"/>
              <a:t>검정</a:t>
            </a:r>
            <a:r>
              <a:rPr lang="en-US" altLang="ko-KR" sz="1000"/>
              <a:t>)</a:t>
            </a: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en-US" altLang="ko-KR" sz="1000"/>
          </a:p>
        </p:txBody>
      </p:sp>
      <p:sp>
        <p:nvSpPr>
          <p:cNvPr id="24589" name="TextBox 28">
            <a:extLst>
              <a:ext uri="{FF2B5EF4-FFF2-40B4-BE49-F238E27FC236}">
                <a16:creationId xmlns:a16="http://schemas.microsoft.com/office/drawing/2014/main" id="{7E7CC5A4-A2EA-44CA-B7BF-5CA5FE0512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86725" y="4557713"/>
            <a:ext cx="2501900" cy="1016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000"/>
              <a:t>Columns</a:t>
            </a: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000"/>
              <a:t>회사명</a:t>
            </a:r>
            <a:r>
              <a:rPr lang="en-US" altLang="ko-KR" sz="1000"/>
              <a:t>(</a:t>
            </a:r>
            <a:r>
              <a:rPr lang="ko-KR" altLang="en-US" sz="1000"/>
              <a:t>담당자</a:t>
            </a:r>
            <a:r>
              <a:rPr lang="en-US" altLang="ko-KR" sz="1000"/>
              <a:t>) | </a:t>
            </a:r>
            <a:r>
              <a:rPr lang="ko-KR" altLang="en-US" sz="1000"/>
              <a:t>구매시간 </a:t>
            </a:r>
            <a:r>
              <a:rPr lang="en-US" altLang="ko-KR" sz="1000"/>
              <a:t>| </a:t>
            </a:r>
            <a:r>
              <a:rPr lang="ko-KR" altLang="en-US" sz="1000"/>
              <a:t>정산금액</a:t>
            </a:r>
            <a:endParaRPr lang="en-US" altLang="ko-KR" sz="1000"/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en-US" altLang="ko-KR" sz="1000"/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en-US" altLang="ko-KR" sz="1000"/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000"/>
              <a:t>안팔린 시간 </a:t>
            </a:r>
            <a:r>
              <a:rPr lang="en-US" altLang="ko-KR" sz="1000"/>
              <a:t>| </a:t>
            </a:r>
            <a:r>
              <a:rPr lang="ko-KR" altLang="en-US" sz="1000"/>
              <a:t>금액</a:t>
            </a:r>
            <a:r>
              <a:rPr lang="en-US" altLang="ko-KR" sz="1000"/>
              <a:t> </a:t>
            </a: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000"/>
              <a:t>                  |           </a:t>
            </a:r>
            <a:r>
              <a:rPr lang="ko-KR" altLang="en-US" sz="1000"/>
              <a:t>총 정산금액</a:t>
            </a:r>
            <a:endParaRPr lang="en-US" altLang="ko-KR" sz="1000"/>
          </a:p>
        </p:txBody>
      </p:sp>
    </p:spTree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3041D2-8362-4FF6-903C-61DBC76CE9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1512" y="885986"/>
            <a:ext cx="10515600" cy="1325563"/>
          </a:xfrm>
        </p:spPr>
        <p:txBody>
          <a:bodyPr/>
          <a:lstStyle/>
          <a:p>
            <a:r>
              <a:rPr lang="ko-KR" altLang="en-US" dirty="0"/>
              <a:t>마케터 페이지</a:t>
            </a:r>
          </a:p>
        </p:txBody>
      </p:sp>
    </p:spTree>
    <p:extLst>
      <p:ext uri="{BB962C8B-B14F-4D97-AF65-F5344CB8AC3E}">
        <p14:creationId xmlns:p14="http://schemas.microsoft.com/office/powerpoint/2010/main" val="31193881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98" name="Group 2">
            <a:extLst>
              <a:ext uri="{FF2B5EF4-FFF2-40B4-BE49-F238E27FC236}">
                <a16:creationId xmlns:a16="http://schemas.microsoft.com/office/drawing/2014/main" id="{6F5F257D-FB34-4D18-A61A-A0D0BD61CD44}"/>
              </a:ext>
            </a:extLst>
          </p:cNvPr>
          <p:cNvGrpSpPr>
            <a:grpSpLocks/>
          </p:cNvGrpSpPr>
          <p:nvPr/>
        </p:nvGrpSpPr>
        <p:grpSpPr bwMode="auto">
          <a:xfrm>
            <a:off x="9653589" y="6557963"/>
            <a:ext cx="1271587" cy="184150"/>
            <a:chOff x="3352" y="248"/>
            <a:chExt cx="801" cy="116"/>
          </a:xfrm>
        </p:grpSpPr>
        <p:sp>
          <p:nvSpPr>
            <p:cNvPr id="4165" name="AutoShape 3">
              <a:extLst>
                <a:ext uri="{FF2B5EF4-FFF2-40B4-BE49-F238E27FC236}">
                  <a16:creationId xmlns:a16="http://schemas.microsoft.com/office/drawing/2014/main" id="{A583E6C2-6A49-4FAB-B721-AA0883AFFD53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3352" y="248"/>
              <a:ext cx="801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grpSp>
          <p:nvGrpSpPr>
            <p:cNvPr id="4166" name="Group 4">
              <a:extLst>
                <a:ext uri="{FF2B5EF4-FFF2-40B4-BE49-F238E27FC236}">
                  <a16:creationId xmlns:a16="http://schemas.microsoft.com/office/drawing/2014/main" id="{2EEF54A2-9DCA-4FDB-92F0-AC8A12C4A79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358" y="250"/>
              <a:ext cx="784" cy="106"/>
              <a:chOff x="1023" y="3711"/>
              <a:chExt cx="784" cy="106"/>
            </a:xfrm>
          </p:grpSpPr>
          <p:sp>
            <p:nvSpPr>
              <p:cNvPr id="4172" name="Freeform 5">
                <a:extLst>
                  <a:ext uri="{FF2B5EF4-FFF2-40B4-BE49-F238E27FC236}">
                    <a16:creationId xmlns:a16="http://schemas.microsoft.com/office/drawing/2014/main" id="{66C695DC-6B77-4CF5-BFDD-D821176CBD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3" y="3711"/>
                <a:ext cx="784" cy="106"/>
              </a:xfrm>
              <a:custGeom>
                <a:avLst/>
                <a:gdLst>
                  <a:gd name="T0" fmla="*/ 734 w 784"/>
                  <a:gd name="T1" fmla="*/ 0 h 106"/>
                  <a:gd name="T2" fmla="*/ 0 w 784"/>
                  <a:gd name="T3" fmla="*/ 0 h 106"/>
                  <a:gd name="T4" fmla="*/ 50 w 784"/>
                  <a:gd name="T5" fmla="*/ 53 h 106"/>
                  <a:gd name="T6" fmla="*/ 0 w 784"/>
                  <a:gd name="T7" fmla="*/ 106 h 106"/>
                  <a:gd name="T8" fmla="*/ 734 w 784"/>
                  <a:gd name="T9" fmla="*/ 106 h 106"/>
                  <a:gd name="T10" fmla="*/ 784 w 784"/>
                  <a:gd name="T11" fmla="*/ 53 h 106"/>
                  <a:gd name="T12" fmla="*/ 734 w 784"/>
                  <a:gd name="T13" fmla="*/ 0 h 10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784"/>
                  <a:gd name="T22" fmla="*/ 0 h 106"/>
                  <a:gd name="T23" fmla="*/ 784 w 784"/>
                  <a:gd name="T24" fmla="*/ 106 h 10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784" h="106">
                    <a:moveTo>
                      <a:pt x="734" y="0"/>
                    </a:moveTo>
                    <a:lnTo>
                      <a:pt x="0" y="0"/>
                    </a:lnTo>
                    <a:lnTo>
                      <a:pt x="50" y="53"/>
                    </a:lnTo>
                    <a:lnTo>
                      <a:pt x="0" y="106"/>
                    </a:lnTo>
                    <a:lnTo>
                      <a:pt x="734" y="106"/>
                    </a:lnTo>
                    <a:lnTo>
                      <a:pt x="784" y="53"/>
                    </a:lnTo>
                    <a:lnTo>
                      <a:pt x="734" y="0"/>
                    </a:lnTo>
                    <a:close/>
                  </a:path>
                </a:pathLst>
              </a:custGeom>
              <a:solidFill>
                <a:srgbClr val="EAEA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latinLnBrk="0" hangingPunct="0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4173" name="Freeform 6">
                <a:extLst>
                  <a:ext uri="{FF2B5EF4-FFF2-40B4-BE49-F238E27FC236}">
                    <a16:creationId xmlns:a16="http://schemas.microsoft.com/office/drawing/2014/main" id="{EDC3B8F0-DBC7-4BF6-8B93-972E5D798D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3" y="3711"/>
                <a:ext cx="784" cy="106"/>
              </a:xfrm>
              <a:custGeom>
                <a:avLst/>
                <a:gdLst>
                  <a:gd name="T0" fmla="*/ 734 w 784"/>
                  <a:gd name="T1" fmla="*/ 0 h 106"/>
                  <a:gd name="T2" fmla="*/ 0 w 784"/>
                  <a:gd name="T3" fmla="*/ 0 h 106"/>
                  <a:gd name="T4" fmla="*/ 50 w 784"/>
                  <a:gd name="T5" fmla="*/ 53 h 106"/>
                  <a:gd name="T6" fmla="*/ 0 w 784"/>
                  <a:gd name="T7" fmla="*/ 106 h 106"/>
                  <a:gd name="T8" fmla="*/ 734 w 784"/>
                  <a:gd name="T9" fmla="*/ 106 h 106"/>
                  <a:gd name="T10" fmla="*/ 784 w 784"/>
                  <a:gd name="T11" fmla="*/ 53 h 106"/>
                  <a:gd name="T12" fmla="*/ 734 w 784"/>
                  <a:gd name="T13" fmla="*/ 0 h 10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784"/>
                  <a:gd name="T22" fmla="*/ 0 h 106"/>
                  <a:gd name="T23" fmla="*/ 784 w 784"/>
                  <a:gd name="T24" fmla="*/ 106 h 10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784" h="106">
                    <a:moveTo>
                      <a:pt x="734" y="0"/>
                    </a:moveTo>
                    <a:lnTo>
                      <a:pt x="0" y="0"/>
                    </a:lnTo>
                    <a:lnTo>
                      <a:pt x="50" y="53"/>
                    </a:lnTo>
                    <a:lnTo>
                      <a:pt x="0" y="106"/>
                    </a:lnTo>
                    <a:lnTo>
                      <a:pt x="734" y="106"/>
                    </a:lnTo>
                    <a:lnTo>
                      <a:pt x="784" y="53"/>
                    </a:lnTo>
                    <a:lnTo>
                      <a:pt x="734" y="0"/>
                    </a:lnTo>
                    <a:close/>
                  </a:path>
                </a:pathLst>
              </a:custGeom>
              <a:noFill/>
              <a:ln w="6350" cap="rnd">
                <a:solidFill>
                  <a:srgbClr val="96969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eaLnBrk="0" fontAlgn="base" latinLnBrk="0" hangingPunct="0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</p:grpSp>
        <p:sp>
          <p:nvSpPr>
            <p:cNvPr id="4167" name="Rectangle 7">
              <a:extLst>
                <a:ext uri="{FF2B5EF4-FFF2-40B4-BE49-F238E27FC236}">
                  <a16:creationId xmlns:a16="http://schemas.microsoft.com/office/drawing/2014/main" id="{57D96969-1815-4DD3-92A5-47F2C5DFCB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76" y="276"/>
              <a:ext cx="643" cy="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700">
                  <a:solidFill>
                    <a:srgbClr val="666666"/>
                  </a:solidFill>
                  <a:latin typeface="Arial" panose="020B0604020202020204" pitchFamily="34" charset="0"/>
                  <a:ea typeface="돋움" panose="020B0600000101010101" pitchFamily="50" charset="-127"/>
                </a:rPr>
                <a:t>Continued on next page</a:t>
              </a:r>
              <a:endParaRPr lang="en-US" altLang="ko-KR" sz="900">
                <a:solidFill>
                  <a:srgbClr val="666666"/>
                </a:solidFill>
                <a:latin typeface="돋움" panose="020B0600000101010101" pitchFamily="50" charset="-127"/>
                <a:ea typeface="돋움" panose="020B0600000101010101" pitchFamily="50" charset="-127"/>
              </a:endParaRPr>
            </a:p>
          </p:txBody>
        </p:sp>
        <p:grpSp>
          <p:nvGrpSpPr>
            <p:cNvPr id="4168" name="Group 8">
              <a:extLst>
                <a:ext uri="{FF2B5EF4-FFF2-40B4-BE49-F238E27FC236}">
                  <a16:creationId xmlns:a16="http://schemas.microsoft.com/office/drawing/2014/main" id="{7EAF577B-B41A-4722-A27A-E754C87B017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358" y="250"/>
              <a:ext cx="784" cy="106"/>
              <a:chOff x="1023" y="3711"/>
              <a:chExt cx="784" cy="106"/>
            </a:xfrm>
          </p:grpSpPr>
          <p:sp>
            <p:nvSpPr>
              <p:cNvPr id="4170" name="Freeform 9">
                <a:extLst>
                  <a:ext uri="{FF2B5EF4-FFF2-40B4-BE49-F238E27FC236}">
                    <a16:creationId xmlns:a16="http://schemas.microsoft.com/office/drawing/2014/main" id="{0C0AC89A-EE1B-4FD7-8304-3850F8B75A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3" y="3711"/>
                <a:ext cx="784" cy="106"/>
              </a:xfrm>
              <a:custGeom>
                <a:avLst/>
                <a:gdLst>
                  <a:gd name="T0" fmla="*/ 734 w 784"/>
                  <a:gd name="T1" fmla="*/ 0 h 106"/>
                  <a:gd name="T2" fmla="*/ 0 w 784"/>
                  <a:gd name="T3" fmla="*/ 0 h 106"/>
                  <a:gd name="T4" fmla="*/ 50 w 784"/>
                  <a:gd name="T5" fmla="*/ 53 h 106"/>
                  <a:gd name="T6" fmla="*/ 0 w 784"/>
                  <a:gd name="T7" fmla="*/ 106 h 106"/>
                  <a:gd name="T8" fmla="*/ 734 w 784"/>
                  <a:gd name="T9" fmla="*/ 106 h 106"/>
                  <a:gd name="T10" fmla="*/ 784 w 784"/>
                  <a:gd name="T11" fmla="*/ 53 h 106"/>
                  <a:gd name="T12" fmla="*/ 734 w 784"/>
                  <a:gd name="T13" fmla="*/ 0 h 10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784"/>
                  <a:gd name="T22" fmla="*/ 0 h 106"/>
                  <a:gd name="T23" fmla="*/ 784 w 784"/>
                  <a:gd name="T24" fmla="*/ 106 h 10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784" h="106">
                    <a:moveTo>
                      <a:pt x="734" y="0"/>
                    </a:moveTo>
                    <a:lnTo>
                      <a:pt x="0" y="0"/>
                    </a:lnTo>
                    <a:lnTo>
                      <a:pt x="50" y="53"/>
                    </a:lnTo>
                    <a:lnTo>
                      <a:pt x="0" y="106"/>
                    </a:lnTo>
                    <a:lnTo>
                      <a:pt x="734" y="106"/>
                    </a:lnTo>
                    <a:lnTo>
                      <a:pt x="784" y="53"/>
                    </a:lnTo>
                    <a:lnTo>
                      <a:pt x="734" y="0"/>
                    </a:lnTo>
                    <a:close/>
                  </a:path>
                </a:pathLst>
              </a:custGeom>
              <a:solidFill>
                <a:srgbClr val="EAEA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latinLnBrk="0" hangingPunct="0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4171" name="Freeform 10">
                <a:extLst>
                  <a:ext uri="{FF2B5EF4-FFF2-40B4-BE49-F238E27FC236}">
                    <a16:creationId xmlns:a16="http://schemas.microsoft.com/office/drawing/2014/main" id="{1F607320-E3F8-4E50-91A2-922808EC94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3" y="3711"/>
                <a:ext cx="784" cy="106"/>
              </a:xfrm>
              <a:custGeom>
                <a:avLst/>
                <a:gdLst>
                  <a:gd name="T0" fmla="*/ 734 w 784"/>
                  <a:gd name="T1" fmla="*/ 0 h 106"/>
                  <a:gd name="T2" fmla="*/ 0 w 784"/>
                  <a:gd name="T3" fmla="*/ 0 h 106"/>
                  <a:gd name="T4" fmla="*/ 50 w 784"/>
                  <a:gd name="T5" fmla="*/ 53 h 106"/>
                  <a:gd name="T6" fmla="*/ 0 w 784"/>
                  <a:gd name="T7" fmla="*/ 106 h 106"/>
                  <a:gd name="T8" fmla="*/ 734 w 784"/>
                  <a:gd name="T9" fmla="*/ 106 h 106"/>
                  <a:gd name="T10" fmla="*/ 784 w 784"/>
                  <a:gd name="T11" fmla="*/ 53 h 106"/>
                  <a:gd name="T12" fmla="*/ 734 w 784"/>
                  <a:gd name="T13" fmla="*/ 0 h 10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784"/>
                  <a:gd name="T22" fmla="*/ 0 h 106"/>
                  <a:gd name="T23" fmla="*/ 784 w 784"/>
                  <a:gd name="T24" fmla="*/ 106 h 10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784" h="106">
                    <a:moveTo>
                      <a:pt x="734" y="0"/>
                    </a:moveTo>
                    <a:lnTo>
                      <a:pt x="0" y="0"/>
                    </a:lnTo>
                    <a:lnTo>
                      <a:pt x="50" y="53"/>
                    </a:lnTo>
                    <a:lnTo>
                      <a:pt x="0" y="106"/>
                    </a:lnTo>
                    <a:lnTo>
                      <a:pt x="734" y="106"/>
                    </a:lnTo>
                    <a:lnTo>
                      <a:pt x="784" y="53"/>
                    </a:lnTo>
                    <a:lnTo>
                      <a:pt x="734" y="0"/>
                    </a:lnTo>
                    <a:close/>
                  </a:path>
                </a:pathLst>
              </a:custGeom>
              <a:noFill/>
              <a:ln w="6350" cap="rnd">
                <a:solidFill>
                  <a:srgbClr val="96969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eaLnBrk="0" fontAlgn="base" latinLnBrk="0" hangingPunct="0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</p:grpSp>
        <p:sp>
          <p:nvSpPr>
            <p:cNvPr id="4169" name="Rectangle 11">
              <a:extLst>
                <a:ext uri="{FF2B5EF4-FFF2-40B4-BE49-F238E27FC236}">
                  <a16:creationId xmlns:a16="http://schemas.microsoft.com/office/drawing/2014/main" id="{747FEC9E-8335-4ED2-AC35-F2FB0BE33C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46" y="264"/>
              <a:ext cx="643" cy="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700">
                  <a:solidFill>
                    <a:srgbClr val="111111"/>
                  </a:solidFill>
                  <a:latin typeface="Arial" panose="020B0604020202020204" pitchFamily="34" charset="0"/>
                  <a:ea typeface="돋움" panose="020B0600000101010101" pitchFamily="50" charset="-127"/>
                </a:rPr>
                <a:t>Continued on next page</a:t>
              </a:r>
              <a:endParaRPr lang="en-US" altLang="ko-KR" sz="900">
                <a:solidFill>
                  <a:srgbClr val="111111"/>
                </a:solidFill>
                <a:latin typeface="돋움" panose="020B0600000101010101" pitchFamily="50" charset="-127"/>
                <a:ea typeface="돋움" panose="020B0600000101010101" pitchFamily="50" charset="-127"/>
              </a:endParaRPr>
            </a:p>
          </p:txBody>
        </p:sp>
      </p:grpSp>
      <p:sp>
        <p:nvSpPr>
          <p:cNvPr id="4099" name="슬라이드 번호 개체 틀 3">
            <a:extLst>
              <a:ext uri="{FF2B5EF4-FFF2-40B4-BE49-F238E27FC236}">
                <a16:creationId xmlns:a16="http://schemas.microsoft.com/office/drawing/2014/main" id="{98AF45F4-51A8-4E89-B7B3-E760F83B7321}"/>
              </a:ext>
            </a:extLst>
          </p:cNvPr>
          <p:cNvSpPr txBox="1">
            <a:spLocks noGrp="1"/>
          </p:cNvSpPr>
          <p:nvPr/>
        </p:nvSpPr>
        <p:spPr bwMode="auto">
          <a:xfrm>
            <a:off x="4832350" y="6561138"/>
            <a:ext cx="2133600" cy="19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5D1F1AC7-699E-4026-9571-552A7D3AF47A}" type="slidenum">
              <a:rPr lang="en-US" altLang="ko-KR" sz="900">
                <a:solidFill>
                  <a:srgbClr val="666666"/>
                </a:solidFill>
                <a:latin typeface="Arial" panose="020B0604020202020204" pitchFamily="34" charset="0"/>
                <a:ea typeface="돋움" panose="020B0600000101010101" pitchFamily="50" charset="-127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17</a:t>
            </a:fld>
            <a:endParaRPr lang="en-US" altLang="ko-KR" sz="900">
              <a:solidFill>
                <a:srgbClr val="666666"/>
              </a:solidFill>
              <a:latin typeface="Arial" panose="020B0604020202020204" pitchFamily="34" charset="0"/>
              <a:ea typeface="돋움" panose="020B0600000101010101" pitchFamily="50" charset="-127"/>
            </a:endParaRPr>
          </a:p>
        </p:txBody>
      </p:sp>
      <p:sp>
        <p:nvSpPr>
          <p:cNvPr id="4100" name="Rectangle 13">
            <a:extLst>
              <a:ext uri="{FF2B5EF4-FFF2-40B4-BE49-F238E27FC236}">
                <a16:creationId xmlns:a16="http://schemas.microsoft.com/office/drawing/2014/main" id="{4CE3EE71-2690-4E80-9514-C6C19E547F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48675" y="3595377"/>
            <a:ext cx="88900" cy="24827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0" fontAlgn="base" hangingPunct="0">
              <a:lnSpc>
                <a:spcPct val="150000"/>
              </a:lnSpc>
              <a:spcBef>
                <a:spcPct val="25000"/>
              </a:spcBef>
              <a:spcAft>
                <a:spcPct val="0"/>
              </a:spcAft>
              <a:buClr>
                <a:srgbClr val="333333"/>
              </a:buClr>
            </a:pPr>
            <a:endParaRPr lang="ko-KR" altLang="en-US"/>
          </a:p>
        </p:txBody>
      </p:sp>
      <p:sp>
        <p:nvSpPr>
          <p:cNvPr id="4101" name="Text Box 17">
            <a:extLst>
              <a:ext uri="{FF2B5EF4-FFF2-40B4-BE49-F238E27FC236}">
                <a16:creationId xmlns:a16="http://schemas.microsoft.com/office/drawing/2014/main" id="{9AB347FC-02AD-4A4E-B496-3FE91F1F5E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19263" y="1450975"/>
            <a:ext cx="3162300" cy="44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180975" indent="-180975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638175" indent="-180975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2500">
                <a:latin typeface="a옛날목욕탕L" panose="02020600000000000000" pitchFamily="18" charset="-127"/>
                <a:ea typeface="a옛날목욕탕L" panose="02020600000000000000" pitchFamily="18" charset="-127"/>
              </a:rPr>
              <a:t>희망 사항을 체크</a:t>
            </a:r>
          </a:p>
        </p:txBody>
      </p:sp>
      <p:sp>
        <p:nvSpPr>
          <p:cNvPr id="4102" name="Rectangle 66">
            <a:extLst>
              <a:ext uri="{FF2B5EF4-FFF2-40B4-BE49-F238E27FC236}">
                <a16:creationId xmlns:a16="http://schemas.microsoft.com/office/drawing/2014/main" id="{7CC36A10-EF1E-47B0-BCF0-6C3977FF67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19313" y="723900"/>
            <a:ext cx="2762250" cy="230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900" b="0">
                <a:latin typeface="돋움" panose="020B0600000101010101" pitchFamily="50" charset="-127"/>
                <a:ea typeface="돋움" panose="020B0600000101010101" pitchFamily="50" charset="-127"/>
              </a:rPr>
              <a:t>마케터의 광고 대상 크리에이터 목록 열람 및 선택</a:t>
            </a:r>
          </a:p>
        </p:txBody>
      </p:sp>
      <p:sp>
        <p:nvSpPr>
          <p:cNvPr id="4103" name="Rectangle 66">
            <a:extLst>
              <a:ext uri="{FF2B5EF4-FFF2-40B4-BE49-F238E27FC236}">
                <a16:creationId xmlns:a16="http://schemas.microsoft.com/office/drawing/2014/main" id="{10369243-6119-42D1-AC68-D6C8D394E9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72188" y="312739"/>
            <a:ext cx="1338262" cy="23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900" b="0">
                <a:latin typeface="돋움" panose="020B0600000101010101" pitchFamily="50" charset="-127"/>
                <a:ea typeface="돋움" panose="020B0600000101010101" pitchFamily="50" charset="-127"/>
              </a:rPr>
              <a:t>마케터 검색 조건 설정</a:t>
            </a:r>
          </a:p>
        </p:txBody>
      </p:sp>
      <p:sp>
        <p:nvSpPr>
          <p:cNvPr id="4104" name="Rectangle 67">
            <a:extLst>
              <a:ext uri="{FF2B5EF4-FFF2-40B4-BE49-F238E27FC236}">
                <a16:creationId xmlns:a16="http://schemas.microsoft.com/office/drawing/2014/main" id="{AA1E8437-1006-450D-BEC2-801400D8BD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98675" y="307976"/>
            <a:ext cx="450850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prstDash val="sysDot"/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900" b="0">
                <a:solidFill>
                  <a:srgbClr val="1C1C1C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M-1 </a:t>
            </a:r>
            <a:endParaRPr lang="ko-KR" altLang="en-US" sz="900" b="0">
              <a:solidFill>
                <a:srgbClr val="1C1C1C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4105" name="TextBox 29">
            <a:extLst>
              <a:ext uri="{FF2B5EF4-FFF2-40B4-BE49-F238E27FC236}">
                <a16:creationId xmlns:a16="http://schemas.microsoft.com/office/drawing/2014/main" id="{7134971F-D053-40D3-8623-D12BB96155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19264" y="2322513"/>
            <a:ext cx="758825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000"/>
              <a:t>팔로워수</a:t>
            </a:r>
            <a:endParaRPr lang="en-US" altLang="ko-KR" sz="1000"/>
          </a:p>
        </p:txBody>
      </p:sp>
      <p:sp>
        <p:nvSpPr>
          <p:cNvPr id="4106" name="TextBox 30">
            <a:extLst>
              <a:ext uri="{FF2B5EF4-FFF2-40B4-BE49-F238E27FC236}">
                <a16:creationId xmlns:a16="http://schemas.microsoft.com/office/drawing/2014/main" id="{BFDB2E1C-C646-4CA6-832D-D67660467C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2613" y="2327275"/>
            <a:ext cx="633412" cy="2159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en-US" altLang="ko-KR"/>
          </a:p>
        </p:txBody>
      </p:sp>
      <p:sp>
        <p:nvSpPr>
          <p:cNvPr id="4107" name="TextBox 33">
            <a:extLst>
              <a:ext uri="{FF2B5EF4-FFF2-40B4-BE49-F238E27FC236}">
                <a16:creationId xmlns:a16="http://schemas.microsoft.com/office/drawing/2014/main" id="{C0181191-917A-4BB2-932D-9E6BC1C8E5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27200" y="1074739"/>
            <a:ext cx="1944688" cy="338137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>
                <a:solidFill>
                  <a:srgbClr val="FF0000"/>
                </a:solidFill>
              </a:rPr>
              <a:t> </a:t>
            </a:r>
            <a:r>
              <a:rPr lang="ko-KR" altLang="en-US">
                <a:solidFill>
                  <a:srgbClr val="FF0000"/>
                </a:solidFill>
              </a:rPr>
              <a:t>헤더 및 사이드바를 제외한 본문 컨텐츠만 표현한 것입니다</a:t>
            </a:r>
            <a:r>
              <a:rPr lang="en-US" altLang="ko-KR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4108" name="TextBox 29">
            <a:extLst>
              <a:ext uri="{FF2B5EF4-FFF2-40B4-BE49-F238E27FC236}">
                <a16:creationId xmlns:a16="http://schemas.microsoft.com/office/drawing/2014/main" id="{4B28F403-84BC-4ADB-97C7-AF8DB98D28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4763" y="2317750"/>
            <a:ext cx="501650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000"/>
              <a:t>이상</a:t>
            </a:r>
            <a:endParaRPr lang="en-US" altLang="ko-KR" sz="1000"/>
          </a:p>
        </p:txBody>
      </p:sp>
      <p:sp>
        <p:nvSpPr>
          <p:cNvPr id="4109" name="TextBox 30">
            <a:extLst>
              <a:ext uri="{FF2B5EF4-FFF2-40B4-BE49-F238E27FC236}">
                <a16:creationId xmlns:a16="http://schemas.microsoft.com/office/drawing/2014/main" id="{120CE2C8-5BC5-4DA2-B8C8-0CCE39A464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16413" y="2328863"/>
            <a:ext cx="633412" cy="2159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en-US" altLang="ko-KR"/>
          </a:p>
        </p:txBody>
      </p:sp>
      <p:sp>
        <p:nvSpPr>
          <p:cNvPr id="4110" name="TextBox 29">
            <a:extLst>
              <a:ext uri="{FF2B5EF4-FFF2-40B4-BE49-F238E27FC236}">
                <a16:creationId xmlns:a16="http://schemas.microsoft.com/office/drawing/2014/main" id="{C5853570-FCF9-4854-984B-A9454D2F7B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89513" y="2322513"/>
            <a:ext cx="501650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000"/>
              <a:t>이하</a:t>
            </a:r>
            <a:endParaRPr lang="en-US" altLang="ko-KR" sz="1000"/>
          </a:p>
        </p:txBody>
      </p:sp>
      <p:sp>
        <p:nvSpPr>
          <p:cNvPr id="4111" name="TextBox 29">
            <a:extLst>
              <a:ext uri="{FF2B5EF4-FFF2-40B4-BE49-F238E27FC236}">
                <a16:creationId xmlns:a16="http://schemas.microsoft.com/office/drawing/2014/main" id="{7E560CF1-6109-4788-A77C-04227E626B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19264" y="2663826"/>
            <a:ext cx="1062037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000"/>
              <a:t>평균 시청자 수</a:t>
            </a:r>
            <a:endParaRPr lang="en-US" altLang="ko-KR" sz="1000"/>
          </a:p>
        </p:txBody>
      </p:sp>
      <p:sp>
        <p:nvSpPr>
          <p:cNvPr id="4112" name="TextBox 30">
            <a:extLst>
              <a:ext uri="{FF2B5EF4-FFF2-40B4-BE49-F238E27FC236}">
                <a16:creationId xmlns:a16="http://schemas.microsoft.com/office/drawing/2014/main" id="{3FE98181-29C2-4923-A538-2BE233A9E5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2613" y="2667000"/>
            <a:ext cx="633412" cy="2159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en-US" altLang="ko-KR"/>
          </a:p>
        </p:txBody>
      </p:sp>
      <p:sp>
        <p:nvSpPr>
          <p:cNvPr id="4113" name="TextBox 29">
            <a:extLst>
              <a:ext uri="{FF2B5EF4-FFF2-40B4-BE49-F238E27FC236}">
                <a16:creationId xmlns:a16="http://schemas.microsoft.com/office/drawing/2014/main" id="{8A044E64-4AF4-42A6-B101-2129124AD5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4763" y="2659063"/>
            <a:ext cx="501650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000"/>
              <a:t>이상</a:t>
            </a:r>
            <a:endParaRPr lang="en-US" altLang="ko-KR" sz="1000"/>
          </a:p>
        </p:txBody>
      </p:sp>
      <p:sp>
        <p:nvSpPr>
          <p:cNvPr id="4114" name="TextBox 30">
            <a:extLst>
              <a:ext uri="{FF2B5EF4-FFF2-40B4-BE49-F238E27FC236}">
                <a16:creationId xmlns:a16="http://schemas.microsoft.com/office/drawing/2014/main" id="{1364D19F-EFC0-466A-A977-D6932AB52E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16413" y="2670175"/>
            <a:ext cx="633412" cy="2159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en-US" altLang="ko-KR"/>
          </a:p>
        </p:txBody>
      </p:sp>
      <p:sp>
        <p:nvSpPr>
          <p:cNvPr id="4115" name="TextBox 29">
            <a:extLst>
              <a:ext uri="{FF2B5EF4-FFF2-40B4-BE49-F238E27FC236}">
                <a16:creationId xmlns:a16="http://schemas.microsoft.com/office/drawing/2014/main" id="{654EE5EB-5CBD-4BBB-8841-FA5991450E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89513" y="2663826"/>
            <a:ext cx="501650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000"/>
              <a:t>이하</a:t>
            </a:r>
            <a:endParaRPr lang="en-US" altLang="ko-KR" sz="1000"/>
          </a:p>
        </p:txBody>
      </p:sp>
      <p:sp>
        <p:nvSpPr>
          <p:cNvPr id="4116" name="TextBox 29">
            <a:extLst>
              <a:ext uri="{FF2B5EF4-FFF2-40B4-BE49-F238E27FC236}">
                <a16:creationId xmlns:a16="http://schemas.microsoft.com/office/drawing/2014/main" id="{3A685923-344B-41A6-A85C-E41B894445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19264" y="3019426"/>
            <a:ext cx="1062037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000"/>
              <a:t>평균 방송시간</a:t>
            </a:r>
            <a:endParaRPr lang="en-US" altLang="ko-KR" sz="1000"/>
          </a:p>
        </p:txBody>
      </p:sp>
      <p:sp>
        <p:nvSpPr>
          <p:cNvPr id="4117" name="TextBox 30">
            <a:extLst>
              <a:ext uri="{FF2B5EF4-FFF2-40B4-BE49-F238E27FC236}">
                <a16:creationId xmlns:a16="http://schemas.microsoft.com/office/drawing/2014/main" id="{C6FC16B6-134E-4FF4-9CF4-7BBE741C65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2613" y="3022600"/>
            <a:ext cx="633412" cy="2159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en-US" altLang="ko-KR"/>
          </a:p>
        </p:txBody>
      </p:sp>
      <p:sp>
        <p:nvSpPr>
          <p:cNvPr id="4118" name="TextBox 29">
            <a:extLst>
              <a:ext uri="{FF2B5EF4-FFF2-40B4-BE49-F238E27FC236}">
                <a16:creationId xmlns:a16="http://schemas.microsoft.com/office/drawing/2014/main" id="{D74660FD-536F-4161-8AEC-728D1E648C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4763" y="3014663"/>
            <a:ext cx="501650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000"/>
              <a:t>이상</a:t>
            </a:r>
            <a:endParaRPr lang="en-US" altLang="ko-KR" sz="1000"/>
          </a:p>
        </p:txBody>
      </p:sp>
      <p:sp>
        <p:nvSpPr>
          <p:cNvPr id="4119" name="TextBox 30">
            <a:extLst>
              <a:ext uri="{FF2B5EF4-FFF2-40B4-BE49-F238E27FC236}">
                <a16:creationId xmlns:a16="http://schemas.microsoft.com/office/drawing/2014/main" id="{2C6ECEBC-025F-4CBC-B423-EF1990C3DA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16413" y="3025775"/>
            <a:ext cx="633412" cy="2159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en-US" altLang="ko-KR"/>
          </a:p>
        </p:txBody>
      </p:sp>
      <p:sp>
        <p:nvSpPr>
          <p:cNvPr id="4120" name="TextBox 29">
            <a:extLst>
              <a:ext uri="{FF2B5EF4-FFF2-40B4-BE49-F238E27FC236}">
                <a16:creationId xmlns:a16="http://schemas.microsoft.com/office/drawing/2014/main" id="{7A53E82F-2E96-4130-AA49-8BADE019BA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89513" y="3019426"/>
            <a:ext cx="501650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000"/>
              <a:t>이하</a:t>
            </a:r>
            <a:endParaRPr lang="en-US" altLang="ko-KR" sz="1000"/>
          </a:p>
        </p:txBody>
      </p:sp>
      <p:sp>
        <p:nvSpPr>
          <p:cNvPr id="4121" name="TextBox 29">
            <a:extLst>
              <a:ext uri="{FF2B5EF4-FFF2-40B4-BE49-F238E27FC236}">
                <a16:creationId xmlns:a16="http://schemas.microsoft.com/office/drawing/2014/main" id="{F8691F3C-2BF8-4D40-9DE9-1A6401DA26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20850" y="3368676"/>
            <a:ext cx="1062038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000"/>
              <a:t>평균 방송시간</a:t>
            </a:r>
            <a:endParaRPr lang="en-US" altLang="ko-KR" sz="1000"/>
          </a:p>
        </p:txBody>
      </p:sp>
      <p:sp>
        <p:nvSpPr>
          <p:cNvPr id="4122" name="TextBox 30">
            <a:extLst>
              <a:ext uri="{FF2B5EF4-FFF2-40B4-BE49-F238E27FC236}">
                <a16:creationId xmlns:a16="http://schemas.microsoft.com/office/drawing/2014/main" id="{FB38E33E-0B69-40E7-9CA5-A12FA0B8A3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5788" y="3371850"/>
            <a:ext cx="633412" cy="2159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en-US" altLang="ko-KR"/>
          </a:p>
        </p:txBody>
      </p:sp>
      <p:sp>
        <p:nvSpPr>
          <p:cNvPr id="4123" name="TextBox 30">
            <a:extLst>
              <a:ext uri="{FF2B5EF4-FFF2-40B4-BE49-F238E27FC236}">
                <a16:creationId xmlns:a16="http://schemas.microsoft.com/office/drawing/2014/main" id="{101ECCBC-9666-43D8-A1F8-92554B77EC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19588" y="3375025"/>
            <a:ext cx="633412" cy="2159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en-US" altLang="ko-KR"/>
          </a:p>
        </p:txBody>
      </p:sp>
      <p:sp>
        <p:nvSpPr>
          <p:cNvPr id="4124" name="TextBox 29">
            <a:extLst>
              <a:ext uri="{FF2B5EF4-FFF2-40B4-BE49-F238E27FC236}">
                <a16:creationId xmlns:a16="http://schemas.microsoft.com/office/drawing/2014/main" id="{6422C836-CF2F-4C92-8227-602A23AE04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89100" y="4418013"/>
            <a:ext cx="106203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000"/>
              <a:t>컨텐츠 카테고리</a:t>
            </a:r>
            <a:endParaRPr lang="en-US" altLang="ko-KR" sz="1000"/>
          </a:p>
        </p:txBody>
      </p:sp>
      <p:grpSp>
        <p:nvGrpSpPr>
          <p:cNvPr id="4125" name="그룹 2">
            <a:extLst>
              <a:ext uri="{FF2B5EF4-FFF2-40B4-BE49-F238E27FC236}">
                <a16:creationId xmlns:a16="http://schemas.microsoft.com/office/drawing/2014/main" id="{87DBB365-E90A-41FB-BE49-692F4E214EAE}"/>
              </a:ext>
            </a:extLst>
          </p:cNvPr>
          <p:cNvGrpSpPr>
            <a:grpSpLocks/>
          </p:cNvGrpSpPr>
          <p:nvPr/>
        </p:nvGrpSpPr>
        <p:grpSpPr bwMode="auto">
          <a:xfrm>
            <a:off x="3135313" y="4373560"/>
            <a:ext cx="4318000" cy="569774"/>
            <a:chOff x="1637348" y="3771142"/>
            <a:chExt cx="4317219" cy="569263"/>
          </a:xfrm>
        </p:grpSpPr>
        <p:sp>
          <p:nvSpPr>
            <p:cNvPr id="4137" name="TextBox 27">
              <a:extLst>
                <a:ext uri="{FF2B5EF4-FFF2-40B4-BE49-F238E27FC236}">
                  <a16:creationId xmlns:a16="http://schemas.microsoft.com/office/drawing/2014/main" id="{68C222E0-F159-4C3C-8A5C-386B18CC4F5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08786" y="3771142"/>
              <a:ext cx="523875" cy="215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/>
                <a:t>게임</a:t>
              </a:r>
              <a:endParaRPr lang="en-US" altLang="ko-KR"/>
            </a:p>
          </p:txBody>
        </p:sp>
        <p:sp>
          <p:nvSpPr>
            <p:cNvPr id="4138" name="TextBox 29">
              <a:extLst>
                <a:ext uri="{FF2B5EF4-FFF2-40B4-BE49-F238E27FC236}">
                  <a16:creationId xmlns:a16="http://schemas.microsoft.com/office/drawing/2014/main" id="{EF3944E5-D392-4BDB-898E-E03EC0ED5D9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37348" y="3834642"/>
              <a:ext cx="93663" cy="21525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lang="en-US" altLang="ko-KR"/>
            </a:p>
          </p:txBody>
        </p:sp>
        <p:sp>
          <p:nvSpPr>
            <p:cNvPr id="4139" name="TextBox 30">
              <a:extLst>
                <a:ext uri="{FF2B5EF4-FFF2-40B4-BE49-F238E27FC236}">
                  <a16:creationId xmlns:a16="http://schemas.microsoft.com/office/drawing/2014/main" id="{86DF585F-EEE4-48C5-9D64-3B22776B8DC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81886" y="3771142"/>
              <a:ext cx="523875" cy="215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/>
                <a:t>먹방</a:t>
              </a:r>
              <a:endParaRPr lang="en-US" altLang="ko-KR"/>
            </a:p>
          </p:txBody>
        </p:sp>
        <p:sp>
          <p:nvSpPr>
            <p:cNvPr id="4140" name="TextBox 31">
              <a:extLst>
                <a:ext uri="{FF2B5EF4-FFF2-40B4-BE49-F238E27FC236}">
                  <a16:creationId xmlns:a16="http://schemas.microsoft.com/office/drawing/2014/main" id="{A06742C2-51F1-45DC-B17D-6CC070B7205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10448" y="3834642"/>
              <a:ext cx="92075" cy="21525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lang="en-US" altLang="ko-KR"/>
            </a:p>
          </p:txBody>
        </p:sp>
        <p:sp>
          <p:nvSpPr>
            <p:cNvPr id="4141" name="TextBox 32">
              <a:extLst>
                <a:ext uri="{FF2B5EF4-FFF2-40B4-BE49-F238E27FC236}">
                  <a16:creationId xmlns:a16="http://schemas.microsoft.com/office/drawing/2014/main" id="{824460AA-011C-46CB-9193-BCBC6053342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77198" y="3771142"/>
              <a:ext cx="592138" cy="215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/>
                <a:t>여캠</a:t>
              </a:r>
              <a:endParaRPr lang="en-US" altLang="ko-KR"/>
            </a:p>
          </p:txBody>
        </p:sp>
        <p:sp>
          <p:nvSpPr>
            <p:cNvPr id="4142" name="TextBox 33">
              <a:extLst>
                <a:ext uri="{FF2B5EF4-FFF2-40B4-BE49-F238E27FC236}">
                  <a16:creationId xmlns:a16="http://schemas.microsoft.com/office/drawing/2014/main" id="{F6DA0158-BC6F-449A-91D7-4130578800C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05761" y="3834642"/>
              <a:ext cx="93662" cy="21525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lang="en-US" altLang="ko-KR"/>
            </a:p>
          </p:txBody>
        </p:sp>
        <p:sp>
          <p:nvSpPr>
            <p:cNvPr id="4143" name="TextBox 34">
              <a:extLst>
                <a:ext uri="{FF2B5EF4-FFF2-40B4-BE49-F238E27FC236}">
                  <a16:creationId xmlns:a16="http://schemas.microsoft.com/office/drawing/2014/main" id="{7DA7264F-7B54-4889-99FF-06402814AC9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78861" y="3771142"/>
              <a:ext cx="523875" cy="215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/>
                <a:t>뷰티</a:t>
              </a:r>
              <a:endParaRPr lang="en-US" altLang="ko-KR"/>
            </a:p>
          </p:txBody>
        </p:sp>
        <p:sp>
          <p:nvSpPr>
            <p:cNvPr id="4144" name="TextBox 35">
              <a:extLst>
                <a:ext uri="{FF2B5EF4-FFF2-40B4-BE49-F238E27FC236}">
                  <a16:creationId xmlns:a16="http://schemas.microsoft.com/office/drawing/2014/main" id="{FA3D6168-1648-452D-9DB7-3A0166C0DD6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07423" y="3834642"/>
              <a:ext cx="93663" cy="21525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lang="en-US" altLang="ko-KR"/>
            </a:p>
          </p:txBody>
        </p:sp>
        <p:sp>
          <p:nvSpPr>
            <p:cNvPr id="4145" name="TextBox 36">
              <a:extLst>
                <a:ext uri="{FF2B5EF4-FFF2-40B4-BE49-F238E27FC236}">
                  <a16:creationId xmlns:a16="http://schemas.microsoft.com/office/drawing/2014/main" id="{080B1CF7-04EC-413D-B6F0-D5689D38129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07511" y="3771142"/>
              <a:ext cx="523875" cy="215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/>
                <a:t>ㅇㅇㅇ</a:t>
              </a:r>
              <a:endParaRPr lang="en-US" altLang="ko-KR"/>
            </a:p>
          </p:txBody>
        </p:sp>
        <p:sp>
          <p:nvSpPr>
            <p:cNvPr id="4146" name="TextBox 37">
              <a:extLst>
                <a:ext uri="{FF2B5EF4-FFF2-40B4-BE49-F238E27FC236}">
                  <a16:creationId xmlns:a16="http://schemas.microsoft.com/office/drawing/2014/main" id="{ED2BD297-80F2-4474-B7F6-86CF8134308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36073" y="3834642"/>
              <a:ext cx="93663" cy="21525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lang="en-US" altLang="ko-KR"/>
            </a:p>
          </p:txBody>
        </p:sp>
        <p:sp>
          <p:nvSpPr>
            <p:cNvPr id="4147" name="TextBox 38">
              <a:extLst>
                <a:ext uri="{FF2B5EF4-FFF2-40B4-BE49-F238E27FC236}">
                  <a16:creationId xmlns:a16="http://schemas.microsoft.com/office/drawing/2014/main" id="{A160A056-65EE-4905-80E0-484DDF6048A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79011" y="3771142"/>
              <a:ext cx="523875" cy="215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/>
                <a:t>ㅇㅇㅇ</a:t>
              </a:r>
              <a:endParaRPr lang="en-US" altLang="ko-KR"/>
            </a:p>
          </p:txBody>
        </p:sp>
        <p:sp>
          <p:nvSpPr>
            <p:cNvPr id="4148" name="TextBox 40">
              <a:extLst>
                <a:ext uri="{FF2B5EF4-FFF2-40B4-BE49-F238E27FC236}">
                  <a16:creationId xmlns:a16="http://schemas.microsoft.com/office/drawing/2014/main" id="{EE2E9F2D-CBE5-483C-9F85-5B9FCE786C7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50511" y="3771142"/>
              <a:ext cx="523875" cy="215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/>
                <a:t>ㅇㅇㅇ</a:t>
              </a:r>
              <a:endParaRPr lang="en-US" altLang="ko-KR"/>
            </a:p>
          </p:txBody>
        </p:sp>
        <p:sp>
          <p:nvSpPr>
            <p:cNvPr id="4149" name="TextBox 41">
              <a:extLst>
                <a:ext uri="{FF2B5EF4-FFF2-40B4-BE49-F238E27FC236}">
                  <a16:creationId xmlns:a16="http://schemas.microsoft.com/office/drawing/2014/main" id="{7DB40C81-F7ED-4D17-9C93-3DA99D817F4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79073" y="3834642"/>
              <a:ext cx="93663" cy="21525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lang="en-US" altLang="ko-KR"/>
            </a:p>
          </p:txBody>
        </p:sp>
        <p:sp>
          <p:nvSpPr>
            <p:cNvPr id="4150" name="TextBox 44">
              <a:extLst>
                <a:ext uri="{FF2B5EF4-FFF2-40B4-BE49-F238E27FC236}">
                  <a16:creationId xmlns:a16="http://schemas.microsoft.com/office/drawing/2014/main" id="{F97A9D84-764D-4DA6-935D-5B12F5D7E25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08786" y="4063242"/>
              <a:ext cx="523875" cy="214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/>
                <a:t>ㅇㅇㅇ</a:t>
              </a:r>
              <a:endParaRPr lang="en-US" altLang="ko-KR"/>
            </a:p>
          </p:txBody>
        </p:sp>
        <p:sp>
          <p:nvSpPr>
            <p:cNvPr id="4151" name="TextBox 45">
              <a:extLst>
                <a:ext uri="{FF2B5EF4-FFF2-40B4-BE49-F238E27FC236}">
                  <a16:creationId xmlns:a16="http://schemas.microsoft.com/office/drawing/2014/main" id="{2BA8F07B-5442-463B-9443-4320F2CA984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37348" y="4125154"/>
              <a:ext cx="93663" cy="21525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lang="en-US" altLang="ko-KR"/>
            </a:p>
          </p:txBody>
        </p:sp>
        <p:sp>
          <p:nvSpPr>
            <p:cNvPr id="4152" name="TextBox 46">
              <a:extLst>
                <a:ext uri="{FF2B5EF4-FFF2-40B4-BE49-F238E27FC236}">
                  <a16:creationId xmlns:a16="http://schemas.microsoft.com/office/drawing/2014/main" id="{13E7B10C-D357-49FC-B39B-FD220D62BD0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81886" y="4063242"/>
              <a:ext cx="523875" cy="214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/>
                <a:t>ㅇㅇㅇ</a:t>
              </a:r>
              <a:endParaRPr lang="en-US" altLang="ko-KR"/>
            </a:p>
          </p:txBody>
        </p:sp>
        <p:sp>
          <p:nvSpPr>
            <p:cNvPr id="4153" name="TextBox 47">
              <a:extLst>
                <a:ext uri="{FF2B5EF4-FFF2-40B4-BE49-F238E27FC236}">
                  <a16:creationId xmlns:a16="http://schemas.microsoft.com/office/drawing/2014/main" id="{39AA8D56-4097-4780-BD15-69946FCA5DE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10448" y="4125154"/>
              <a:ext cx="92075" cy="21525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lang="en-US" altLang="ko-KR"/>
            </a:p>
          </p:txBody>
        </p:sp>
        <p:sp>
          <p:nvSpPr>
            <p:cNvPr id="4154" name="TextBox 48">
              <a:extLst>
                <a:ext uri="{FF2B5EF4-FFF2-40B4-BE49-F238E27FC236}">
                  <a16:creationId xmlns:a16="http://schemas.microsoft.com/office/drawing/2014/main" id="{BA4207C3-9F3D-4E59-AC32-13C992FB899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77198" y="4063242"/>
              <a:ext cx="523875" cy="214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/>
                <a:t>ㅇㅇㅇ</a:t>
              </a:r>
              <a:endParaRPr lang="en-US" altLang="ko-KR"/>
            </a:p>
          </p:txBody>
        </p:sp>
        <p:sp>
          <p:nvSpPr>
            <p:cNvPr id="4155" name="TextBox 49">
              <a:extLst>
                <a:ext uri="{FF2B5EF4-FFF2-40B4-BE49-F238E27FC236}">
                  <a16:creationId xmlns:a16="http://schemas.microsoft.com/office/drawing/2014/main" id="{8B050DF7-5A73-457C-A8C5-99FCF6720CE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05761" y="4125154"/>
              <a:ext cx="93662" cy="21525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lang="en-US" altLang="ko-KR"/>
            </a:p>
          </p:txBody>
        </p:sp>
        <p:sp>
          <p:nvSpPr>
            <p:cNvPr id="4156" name="TextBox 50">
              <a:extLst>
                <a:ext uri="{FF2B5EF4-FFF2-40B4-BE49-F238E27FC236}">
                  <a16:creationId xmlns:a16="http://schemas.microsoft.com/office/drawing/2014/main" id="{8415650B-F37F-42FA-835F-70D496864DE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78861" y="4063242"/>
              <a:ext cx="523875" cy="214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/>
                <a:t>ㅇㅇㅇ</a:t>
              </a:r>
              <a:endParaRPr lang="en-US" altLang="ko-KR"/>
            </a:p>
          </p:txBody>
        </p:sp>
        <p:sp>
          <p:nvSpPr>
            <p:cNvPr id="4157" name="TextBox 51">
              <a:extLst>
                <a:ext uri="{FF2B5EF4-FFF2-40B4-BE49-F238E27FC236}">
                  <a16:creationId xmlns:a16="http://schemas.microsoft.com/office/drawing/2014/main" id="{4886F4B0-49F7-4DEF-8453-00A008FE4AD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07423" y="4125154"/>
              <a:ext cx="93663" cy="21525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lang="en-US" altLang="ko-KR"/>
            </a:p>
          </p:txBody>
        </p:sp>
        <p:sp>
          <p:nvSpPr>
            <p:cNvPr id="4158" name="TextBox 52">
              <a:extLst>
                <a:ext uri="{FF2B5EF4-FFF2-40B4-BE49-F238E27FC236}">
                  <a16:creationId xmlns:a16="http://schemas.microsoft.com/office/drawing/2014/main" id="{608BA4DA-B122-4526-85C5-D8C4420D08F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07511" y="4063242"/>
              <a:ext cx="523875" cy="214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/>
                <a:t>ㅇㅇㅇ</a:t>
              </a:r>
              <a:endParaRPr lang="en-US" altLang="ko-KR"/>
            </a:p>
          </p:txBody>
        </p:sp>
        <p:sp>
          <p:nvSpPr>
            <p:cNvPr id="4159" name="TextBox 53">
              <a:extLst>
                <a:ext uri="{FF2B5EF4-FFF2-40B4-BE49-F238E27FC236}">
                  <a16:creationId xmlns:a16="http://schemas.microsoft.com/office/drawing/2014/main" id="{DD4F4208-F16E-432F-94B4-3B8D71E9CD6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36073" y="4125154"/>
              <a:ext cx="93663" cy="21525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lang="en-US" altLang="ko-KR"/>
            </a:p>
          </p:txBody>
        </p:sp>
        <p:sp>
          <p:nvSpPr>
            <p:cNvPr id="4160" name="TextBox 54">
              <a:extLst>
                <a:ext uri="{FF2B5EF4-FFF2-40B4-BE49-F238E27FC236}">
                  <a16:creationId xmlns:a16="http://schemas.microsoft.com/office/drawing/2014/main" id="{DDDF1092-EE43-43F5-962E-602160F78C8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79011" y="4063242"/>
              <a:ext cx="523875" cy="214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/>
                <a:t>ㅇㅇㅇ</a:t>
              </a:r>
              <a:endParaRPr lang="en-US" altLang="ko-KR"/>
            </a:p>
          </p:txBody>
        </p:sp>
        <p:sp>
          <p:nvSpPr>
            <p:cNvPr id="4161" name="TextBox 55">
              <a:extLst>
                <a:ext uri="{FF2B5EF4-FFF2-40B4-BE49-F238E27FC236}">
                  <a16:creationId xmlns:a16="http://schemas.microsoft.com/office/drawing/2014/main" id="{30A47CB0-0E74-4BAA-861E-D3F85D8C698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07573" y="4125154"/>
              <a:ext cx="93663" cy="21525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lang="en-US" altLang="ko-KR"/>
            </a:p>
          </p:txBody>
        </p:sp>
        <p:sp>
          <p:nvSpPr>
            <p:cNvPr id="4162" name="TextBox 56">
              <a:extLst>
                <a:ext uri="{FF2B5EF4-FFF2-40B4-BE49-F238E27FC236}">
                  <a16:creationId xmlns:a16="http://schemas.microsoft.com/office/drawing/2014/main" id="{31602225-DD05-4A98-98D7-CB75DCAFD80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50511" y="4063242"/>
              <a:ext cx="604056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/>
                <a:t>상관없음</a:t>
              </a:r>
              <a:endParaRPr lang="en-US" altLang="ko-KR"/>
            </a:p>
          </p:txBody>
        </p:sp>
        <p:sp>
          <p:nvSpPr>
            <p:cNvPr id="4163" name="TextBox 57">
              <a:extLst>
                <a:ext uri="{FF2B5EF4-FFF2-40B4-BE49-F238E27FC236}">
                  <a16:creationId xmlns:a16="http://schemas.microsoft.com/office/drawing/2014/main" id="{F161EAF7-E5C2-4C45-83EC-DEDB62C137A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79073" y="4125154"/>
              <a:ext cx="93663" cy="21525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lang="en-US" altLang="ko-KR"/>
            </a:p>
          </p:txBody>
        </p:sp>
        <p:sp>
          <p:nvSpPr>
            <p:cNvPr id="4164" name="TextBox 79">
              <a:extLst>
                <a:ext uri="{FF2B5EF4-FFF2-40B4-BE49-F238E27FC236}">
                  <a16:creationId xmlns:a16="http://schemas.microsoft.com/office/drawing/2014/main" id="{275235DF-9078-41A7-8E18-6EB2F4300A6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15511" y="3834642"/>
              <a:ext cx="93662" cy="21525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lang="en-US" altLang="ko-KR"/>
            </a:p>
          </p:txBody>
        </p:sp>
      </p:grpSp>
      <p:sp>
        <p:nvSpPr>
          <p:cNvPr id="4126" name="TextBox 29">
            <a:extLst>
              <a:ext uri="{FF2B5EF4-FFF2-40B4-BE49-F238E27FC236}">
                <a16:creationId xmlns:a16="http://schemas.microsoft.com/office/drawing/2014/main" id="{B4725356-9155-4834-A6F6-2387670FB0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19263" y="3698876"/>
            <a:ext cx="1346200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000"/>
              <a:t>평균 광고단가</a:t>
            </a:r>
            <a:r>
              <a:rPr lang="en-US" altLang="ko-KR" sz="1000"/>
              <a:t>(</a:t>
            </a:r>
            <a:r>
              <a:rPr lang="ko-KR" altLang="en-US" sz="1000"/>
              <a:t>시간</a:t>
            </a:r>
            <a:r>
              <a:rPr lang="en-US" altLang="ko-KR" sz="1000"/>
              <a:t>)</a:t>
            </a:r>
          </a:p>
        </p:txBody>
      </p:sp>
      <p:sp>
        <p:nvSpPr>
          <p:cNvPr id="4127" name="TextBox 30">
            <a:extLst>
              <a:ext uri="{FF2B5EF4-FFF2-40B4-BE49-F238E27FC236}">
                <a16:creationId xmlns:a16="http://schemas.microsoft.com/office/drawing/2014/main" id="{233E3C64-073C-42A1-90AD-F36C544A93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2613" y="3702050"/>
            <a:ext cx="633412" cy="2159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en-US" altLang="ko-KR"/>
          </a:p>
        </p:txBody>
      </p:sp>
      <p:sp>
        <p:nvSpPr>
          <p:cNvPr id="4128" name="TextBox 29">
            <a:extLst>
              <a:ext uri="{FF2B5EF4-FFF2-40B4-BE49-F238E27FC236}">
                <a16:creationId xmlns:a16="http://schemas.microsoft.com/office/drawing/2014/main" id="{CAFE6F9B-A593-45F2-A897-87520F86BD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4763" y="3694113"/>
            <a:ext cx="501650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000"/>
              <a:t>이상</a:t>
            </a:r>
            <a:endParaRPr lang="en-US" altLang="ko-KR" sz="1000"/>
          </a:p>
        </p:txBody>
      </p:sp>
      <p:sp>
        <p:nvSpPr>
          <p:cNvPr id="4129" name="TextBox 30">
            <a:extLst>
              <a:ext uri="{FF2B5EF4-FFF2-40B4-BE49-F238E27FC236}">
                <a16:creationId xmlns:a16="http://schemas.microsoft.com/office/drawing/2014/main" id="{C1491700-CAE5-413A-B044-0EA89C6189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16413" y="3703638"/>
            <a:ext cx="633412" cy="2159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en-US" altLang="ko-KR"/>
          </a:p>
        </p:txBody>
      </p:sp>
      <p:sp>
        <p:nvSpPr>
          <p:cNvPr id="4130" name="TextBox 29">
            <a:extLst>
              <a:ext uri="{FF2B5EF4-FFF2-40B4-BE49-F238E27FC236}">
                <a16:creationId xmlns:a16="http://schemas.microsoft.com/office/drawing/2014/main" id="{47B0A017-8950-41AF-8C5F-6E94AF0C48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89513" y="3698876"/>
            <a:ext cx="501650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000"/>
              <a:t>이하</a:t>
            </a:r>
            <a:endParaRPr lang="en-US" altLang="ko-KR" sz="1000"/>
          </a:p>
        </p:txBody>
      </p:sp>
      <p:sp>
        <p:nvSpPr>
          <p:cNvPr id="4131" name="TextBox 29">
            <a:extLst>
              <a:ext uri="{FF2B5EF4-FFF2-40B4-BE49-F238E27FC236}">
                <a16:creationId xmlns:a16="http://schemas.microsoft.com/office/drawing/2014/main" id="{F0A61421-7BD3-4535-9EB5-7749E4A38D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19263" y="2003426"/>
            <a:ext cx="482600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000"/>
              <a:t>성별</a:t>
            </a:r>
            <a:endParaRPr lang="en-US" altLang="ko-KR" sz="1000"/>
          </a:p>
        </p:txBody>
      </p:sp>
      <p:sp>
        <p:nvSpPr>
          <p:cNvPr id="4132" name="TextBox 29">
            <a:extLst>
              <a:ext uri="{FF2B5EF4-FFF2-40B4-BE49-F238E27FC236}">
                <a16:creationId xmlns:a16="http://schemas.microsoft.com/office/drawing/2014/main" id="{7EA7C420-2A75-4054-AA78-85D1C41DAE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98813" y="2003426"/>
            <a:ext cx="482600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000"/>
              <a:t>남성</a:t>
            </a:r>
            <a:endParaRPr lang="en-US" altLang="ko-KR" sz="1000"/>
          </a:p>
        </p:txBody>
      </p:sp>
      <p:sp>
        <p:nvSpPr>
          <p:cNvPr id="4133" name="TextBox 29">
            <a:extLst>
              <a:ext uri="{FF2B5EF4-FFF2-40B4-BE49-F238E27FC236}">
                <a16:creationId xmlns:a16="http://schemas.microsoft.com/office/drawing/2014/main" id="{8318E47D-99EE-4F84-A5DD-549CEA4EFA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92525" y="2003426"/>
            <a:ext cx="484188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000"/>
              <a:t>여성</a:t>
            </a:r>
            <a:endParaRPr lang="en-US" altLang="ko-KR" sz="1000"/>
          </a:p>
        </p:txBody>
      </p:sp>
      <p:sp>
        <p:nvSpPr>
          <p:cNvPr id="4134" name="Rectangle 67">
            <a:extLst>
              <a:ext uri="{FF2B5EF4-FFF2-40B4-BE49-F238E27FC236}">
                <a16:creationId xmlns:a16="http://schemas.microsoft.com/office/drawing/2014/main" id="{B6470E38-E4AE-483F-A1F4-B42745FCCA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98675" y="519114"/>
            <a:ext cx="954088" cy="23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prstDash val="sysDot"/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fontAlgn="ctr">
              <a:spcBef>
                <a:spcPct val="0"/>
              </a:spcBef>
              <a:spcAft>
                <a:spcPct val="0"/>
              </a:spcAft>
            </a:pPr>
            <a:r>
              <a:rPr lang="ko-KR" altLang="en-US" sz="900" b="0">
                <a:solidFill>
                  <a:srgbClr val="1C1C1C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마케터 페이지</a:t>
            </a:r>
            <a:r>
              <a:rPr lang="en-US" altLang="ko-KR" sz="900" b="0">
                <a:solidFill>
                  <a:srgbClr val="1C1C1C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endParaRPr lang="ko-KR" altLang="en-US" sz="900" b="0">
              <a:solidFill>
                <a:srgbClr val="1C1C1C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4135" name="TextBox 29">
            <a:extLst>
              <a:ext uri="{FF2B5EF4-FFF2-40B4-BE49-F238E27FC236}">
                <a16:creationId xmlns:a16="http://schemas.microsoft.com/office/drawing/2014/main" id="{2F2CBC93-6A95-44C6-A12C-82604650A8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75463" y="5294313"/>
            <a:ext cx="482600" cy="24606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000"/>
              <a:t>검색</a:t>
            </a:r>
            <a:endParaRPr lang="en-US" altLang="ko-KR" sz="1000"/>
          </a:p>
        </p:txBody>
      </p:sp>
      <p:sp>
        <p:nvSpPr>
          <p:cNvPr id="4136" name="TextBox 1">
            <a:extLst>
              <a:ext uri="{FF2B5EF4-FFF2-40B4-BE49-F238E27FC236}">
                <a16:creationId xmlns:a16="http://schemas.microsoft.com/office/drawing/2014/main" id="{ACE879B1-4220-4429-9030-CDECE6D38E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42000" y="2268539"/>
            <a:ext cx="3062288" cy="1754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20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endParaRPr lang="en-US" altLang="ko-KR" sz="12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en-US" altLang="ko-KR" sz="12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200"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endParaRPr lang="en-US" altLang="ko-KR" sz="12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en-US" altLang="ko-KR" sz="12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200">
                <a:latin typeface="맑은 고딕" panose="020B0503020000020004" pitchFamily="50" charset="-127"/>
                <a:ea typeface="맑은 고딕" panose="020B0503020000020004" pitchFamily="50" charset="-127"/>
              </a:rPr>
              <a:t>시간</a:t>
            </a:r>
            <a:endParaRPr lang="en-US" altLang="ko-KR" sz="12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en-US" altLang="ko-KR" sz="12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200">
                <a:latin typeface="맑은 고딕" panose="020B0503020000020004" pitchFamily="50" charset="-127"/>
                <a:ea typeface="맑은 고딕" panose="020B0503020000020004" pitchFamily="50" charset="-127"/>
              </a:rPr>
              <a:t>시간 범위 </a:t>
            </a:r>
            <a:r>
              <a:rPr lang="en-US" altLang="ko-KR" sz="1200">
                <a:latin typeface="맑은 고딕" panose="020B0503020000020004" pitchFamily="50" charset="-127"/>
                <a:ea typeface="맑은 고딕" panose="020B0503020000020004" pitchFamily="50" charset="-127"/>
              </a:rPr>
              <a:t>=&gt; 21:00~03:00</a:t>
            </a: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en-US" altLang="ko-KR" sz="12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200">
                <a:latin typeface="맑은 고딕" panose="020B0503020000020004" pitchFamily="50" charset="-127"/>
                <a:ea typeface="맑은 고딕" panose="020B0503020000020004" pitchFamily="50" charset="-127"/>
              </a:rPr>
              <a:t>원 </a:t>
            </a:r>
            <a:r>
              <a:rPr lang="en-US" altLang="ko-KR" sz="1200">
                <a:latin typeface="맑은 고딕" panose="020B0503020000020004" pitchFamily="50" charset="-127"/>
                <a:ea typeface="맑은 고딕" panose="020B0503020000020004" pitchFamily="50" charset="-127"/>
              </a:rPr>
              <a:t>(\)</a:t>
            </a:r>
          </a:p>
        </p:txBody>
      </p:sp>
    </p:spTree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46" name="Group 2">
            <a:extLst>
              <a:ext uri="{FF2B5EF4-FFF2-40B4-BE49-F238E27FC236}">
                <a16:creationId xmlns:a16="http://schemas.microsoft.com/office/drawing/2014/main" id="{39D7E2A6-CD27-47B9-9066-11BE3B3FFC18}"/>
              </a:ext>
            </a:extLst>
          </p:cNvPr>
          <p:cNvGrpSpPr>
            <a:grpSpLocks/>
          </p:cNvGrpSpPr>
          <p:nvPr/>
        </p:nvGrpSpPr>
        <p:grpSpPr bwMode="auto">
          <a:xfrm>
            <a:off x="9653589" y="6557963"/>
            <a:ext cx="1271587" cy="184150"/>
            <a:chOff x="3352" y="248"/>
            <a:chExt cx="801" cy="116"/>
          </a:xfrm>
        </p:grpSpPr>
        <p:sp>
          <p:nvSpPr>
            <p:cNvPr id="6244" name="AutoShape 3">
              <a:extLst>
                <a:ext uri="{FF2B5EF4-FFF2-40B4-BE49-F238E27FC236}">
                  <a16:creationId xmlns:a16="http://schemas.microsoft.com/office/drawing/2014/main" id="{2A156A1F-FDBA-4BF8-B5D7-EF55CF1DCCD5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3352" y="248"/>
              <a:ext cx="801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grpSp>
          <p:nvGrpSpPr>
            <p:cNvPr id="6245" name="Group 4">
              <a:extLst>
                <a:ext uri="{FF2B5EF4-FFF2-40B4-BE49-F238E27FC236}">
                  <a16:creationId xmlns:a16="http://schemas.microsoft.com/office/drawing/2014/main" id="{05540E58-FA75-4A1E-ACE7-52D3E37AABD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358" y="250"/>
              <a:ext cx="784" cy="106"/>
              <a:chOff x="1023" y="3711"/>
              <a:chExt cx="784" cy="106"/>
            </a:xfrm>
          </p:grpSpPr>
          <p:sp>
            <p:nvSpPr>
              <p:cNvPr id="6251" name="Freeform 5">
                <a:extLst>
                  <a:ext uri="{FF2B5EF4-FFF2-40B4-BE49-F238E27FC236}">
                    <a16:creationId xmlns:a16="http://schemas.microsoft.com/office/drawing/2014/main" id="{A98C1787-816D-49DB-BF6A-1AA83F4927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3" y="3711"/>
                <a:ext cx="784" cy="106"/>
              </a:xfrm>
              <a:custGeom>
                <a:avLst/>
                <a:gdLst>
                  <a:gd name="T0" fmla="*/ 734 w 784"/>
                  <a:gd name="T1" fmla="*/ 0 h 106"/>
                  <a:gd name="T2" fmla="*/ 0 w 784"/>
                  <a:gd name="T3" fmla="*/ 0 h 106"/>
                  <a:gd name="T4" fmla="*/ 50 w 784"/>
                  <a:gd name="T5" fmla="*/ 53 h 106"/>
                  <a:gd name="T6" fmla="*/ 0 w 784"/>
                  <a:gd name="T7" fmla="*/ 106 h 106"/>
                  <a:gd name="T8" fmla="*/ 734 w 784"/>
                  <a:gd name="T9" fmla="*/ 106 h 106"/>
                  <a:gd name="T10" fmla="*/ 784 w 784"/>
                  <a:gd name="T11" fmla="*/ 53 h 106"/>
                  <a:gd name="T12" fmla="*/ 734 w 784"/>
                  <a:gd name="T13" fmla="*/ 0 h 10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784"/>
                  <a:gd name="T22" fmla="*/ 0 h 106"/>
                  <a:gd name="T23" fmla="*/ 784 w 784"/>
                  <a:gd name="T24" fmla="*/ 106 h 10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784" h="106">
                    <a:moveTo>
                      <a:pt x="734" y="0"/>
                    </a:moveTo>
                    <a:lnTo>
                      <a:pt x="0" y="0"/>
                    </a:lnTo>
                    <a:lnTo>
                      <a:pt x="50" y="53"/>
                    </a:lnTo>
                    <a:lnTo>
                      <a:pt x="0" y="106"/>
                    </a:lnTo>
                    <a:lnTo>
                      <a:pt x="734" y="106"/>
                    </a:lnTo>
                    <a:lnTo>
                      <a:pt x="784" y="53"/>
                    </a:lnTo>
                    <a:lnTo>
                      <a:pt x="734" y="0"/>
                    </a:lnTo>
                    <a:close/>
                  </a:path>
                </a:pathLst>
              </a:custGeom>
              <a:solidFill>
                <a:srgbClr val="EAEA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latinLnBrk="0" hangingPunct="0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6252" name="Freeform 6">
                <a:extLst>
                  <a:ext uri="{FF2B5EF4-FFF2-40B4-BE49-F238E27FC236}">
                    <a16:creationId xmlns:a16="http://schemas.microsoft.com/office/drawing/2014/main" id="{C6CB0654-F189-4BF9-AD8B-F7DA0AD623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3" y="3711"/>
                <a:ext cx="784" cy="106"/>
              </a:xfrm>
              <a:custGeom>
                <a:avLst/>
                <a:gdLst>
                  <a:gd name="T0" fmla="*/ 734 w 784"/>
                  <a:gd name="T1" fmla="*/ 0 h 106"/>
                  <a:gd name="T2" fmla="*/ 0 w 784"/>
                  <a:gd name="T3" fmla="*/ 0 h 106"/>
                  <a:gd name="T4" fmla="*/ 50 w 784"/>
                  <a:gd name="T5" fmla="*/ 53 h 106"/>
                  <a:gd name="T6" fmla="*/ 0 w 784"/>
                  <a:gd name="T7" fmla="*/ 106 h 106"/>
                  <a:gd name="T8" fmla="*/ 734 w 784"/>
                  <a:gd name="T9" fmla="*/ 106 h 106"/>
                  <a:gd name="T10" fmla="*/ 784 w 784"/>
                  <a:gd name="T11" fmla="*/ 53 h 106"/>
                  <a:gd name="T12" fmla="*/ 734 w 784"/>
                  <a:gd name="T13" fmla="*/ 0 h 10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784"/>
                  <a:gd name="T22" fmla="*/ 0 h 106"/>
                  <a:gd name="T23" fmla="*/ 784 w 784"/>
                  <a:gd name="T24" fmla="*/ 106 h 10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784" h="106">
                    <a:moveTo>
                      <a:pt x="734" y="0"/>
                    </a:moveTo>
                    <a:lnTo>
                      <a:pt x="0" y="0"/>
                    </a:lnTo>
                    <a:lnTo>
                      <a:pt x="50" y="53"/>
                    </a:lnTo>
                    <a:lnTo>
                      <a:pt x="0" y="106"/>
                    </a:lnTo>
                    <a:lnTo>
                      <a:pt x="734" y="106"/>
                    </a:lnTo>
                    <a:lnTo>
                      <a:pt x="784" y="53"/>
                    </a:lnTo>
                    <a:lnTo>
                      <a:pt x="734" y="0"/>
                    </a:lnTo>
                    <a:close/>
                  </a:path>
                </a:pathLst>
              </a:custGeom>
              <a:noFill/>
              <a:ln w="6350" cap="rnd">
                <a:solidFill>
                  <a:srgbClr val="96969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eaLnBrk="0" fontAlgn="base" latinLnBrk="0" hangingPunct="0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</p:grpSp>
        <p:sp>
          <p:nvSpPr>
            <p:cNvPr id="6246" name="Rectangle 7">
              <a:extLst>
                <a:ext uri="{FF2B5EF4-FFF2-40B4-BE49-F238E27FC236}">
                  <a16:creationId xmlns:a16="http://schemas.microsoft.com/office/drawing/2014/main" id="{1F98AE47-B2AA-4F4D-8114-684955891B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76" y="276"/>
              <a:ext cx="643" cy="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700">
                  <a:solidFill>
                    <a:srgbClr val="666666"/>
                  </a:solidFill>
                  <a:latin typeface="Arial" panose="020B0604020202020204" pitchFamily="34" charset="0"/>
                  <a:ea typeface="돋움" panose="020B0600000101010101" pitchFamily="50" charset="-127"/>
                </a:rPr>
                <a:t>Continued on next page</a:t>
              </a:r>
              <a:endParaRPr lang="en-US" altLang="ko-KR" sz="900">
                <a:solidFill>
                  <a:srgbClr val="666666"/>
                </a:solidFill>
                <a:latin typeface="돋움" panose="020B0600000101010101" pitchFamily="50" charset="-127"/>
                <a:ea typeface="돋움" panose="020B0600000101010101" pitchFamily="50" charset="-127"/>
              </a:endParaRPr>
            </a:p>
          </p:txBody>
        </p:sp>
        <p:grpSp>
          <p:nvGrpSpPr>
            <p:cNvPr id="6247" name="Group 8">
              <a:extLst>
                <a:ext uri="{FF2B5EF4-FFF2-40B4-BE49-F238E27FC236}">
                  <a16:creationId xmlns:a16="http://schemas.microsoft.com/office/drawing/2014/main" id="{595F4DFB-24D0-46AE-AD1F-B83BB58A887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358" y="250"/>
              <a:ext cx="784" cy="106"/>
              <a:chOff x="1023" y="3711"/>
              <a:chExt cx="784" cy="106"/>
            </a:xfrm>
          </p:grpSpPr>
          <p:sp>
            <p:nvSpPr>
              <p:cNvPr id="6249" name="Freeform 9">
                <a:extLst>
                  <a:ext uri="{FF2B5EF4-FFF2-40B4-BE49-F238E27FC236}">
                    <a16:creationId xmlns:a16="http://schemas.microsoft.com/office/drawing/2014/main" id="{50B09A18-8C4F-4EAD-A3EE-03CA3E7292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3" y="3711"/>
                <a:ext cx="784" cy="106"/>
              </a:xfrm>
              <a:custGeom>
                <a:avLst/>
                <a:gdLst>
                  <a:gd name="T0" fmla="*/ 734 w 784"/>
                  <a:gd name="T1" fmla="*/ 0 h 106"/>
                  <a:gd name="T2" fmla="*/ 0 w 784"/>
                  <a:gd name="T3" fmla="*/ 0 h 106"/>
                  <a:gd name="T4" fmla="*/ 50 w 784"/>
                  <a:gd name="T5" fmla="*/ 53 h 106"/>
                  <a:gd name="T6" fmla="*/ 0 w 784"/>
                  <a:gd name="T7" fmla="*/ 106 h 106"/>
                  <a:gd name="T8" fmla="*/ 734 w 784"/>
                  <a:gd name="T9" fmla="*/ 106 h 106"/>
                  <a:gd name="T10" fmla="*/ 784 w 784"/>
                  <a:gd name="T11" fmla="*/ 53 h 106"/>
                  <a:gd name="T12" fmla="*/ 734 w 784"/>
                  <a:gd name="T13" fmla="*/ 0 h 10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784"/>
                  <a:gd name="T22" fmla="*/ 0 h 106"/>
                  <a:gd name="T23" fmla="*/ 784 w 784"/>
                  <a:gd name="T24" fmla="*/ 106 h 10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784" h="106">
                    <a:moveTo>
                      <a:pt x="734" y="0"/>
                    </a:moveTo>
                    <a:lnTo>
                      <a:pt x="0" y="0"/>
                    </a:lnTo>
                    <a:lnTo>
                      <a:pt x="50" y="53"/>
                    </a:lnTo>
                    <a:lnTo>
                      <a:pt x="0" y="106"/>
                    </a:lnTo>
                    <a:lnTo>
                      <a:pt x="734" y="106"/>
                    </a:lnTo>
                    <a:lnTo>
                      <a:pt x="784" y="53"/>
                    </a:lnTo>
                    <a:lnTo>
                      <a:pt x="734" y="0"/>
                    </a:lnTo>
                    <a:close/>
                  </a:path>
                </a:pathLst>
              </a:custGeom>
              <a:solidFill>
                <a:srgbClr val="EAEA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latinLnBrk="0" hangingPunct="0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6250" name="Freeform 10">
                <a:extLst>
                  <a:ext uri="{FF2B5EF4-FFF2-40B4-BE49-F238E27FC236}">
                    <a16:creationId xmlns:a16="http://schemas.microsoft.com/office/drawing/2014/main" id="{35CDF269-8773-46FA-8777-02941AD3A1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3" y="3711"/>
                <a:ext cx="784" cy="106"/>
              </a:xfrm>
              <a:custGeom>
                <a:avLst/>
                <a:gdLst>
                  <a:gd name="T0" fmla="*/ 734 w 784"/>
                  <a:gd name="T1" fmla="*/ 0 h 106"/>
                  <a:gd name="T2" fmla="*/ 0 w 784"/>
                  <a:gd name="T3" fmla="*/ 0 h 106"/>
                  <a:gd name="T4" fmla="*/ 50 w 784"/>
                  <a:gd name="T5" fmla="*/ 53 h 106"/>
                  <a:gd name="T6" fmla="*/ 0 w 784"/>
                  <a:gd name="T7" fmla="*/ 106 h 106"/>
                  <a:gd name="T8" fmla="*/ 734 w 784"/>
                  <a:gd name="T9" fmla="*/ 106 h 106"/>
                  <a:gd name="T10" fmla="*/ 784 w 784"/>
                  <a:gd name="T11" fmla="*/ 53 h 106"/>
                  <a:gd name="T12" fmla="*/ 734 w 784"/>
                  <a:gd name="T13" fmla="*/ 0 h 10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784"/>
                  <a:gd name="T22" fmla="*/ 0 h 106"/>
                  <a:gd name="T23" fmla="*/ 784 w 784"/>
                  <a:gd name="T24" fmla="*/ 106 h 10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784" h="106">
                    <a:moveTo>
                      <a:pt x="734" y="0"/>
                    </a:moveTo>
                    <a:lnTo>
                      <a:pt x="0" y="0"/>
                    </a:lnTo>
                    <a:lnTo>
                      <a:pt x="50" y="53"/>
                    </a:lnTo>
                    <a:lnTo>
                      <a:pt x="0" y="106"/>
                    </a:lnTo>
                    <a:lnTo>
                      <a:pt x="734" y="106"/>
                    </a:lnTo>
                    <a:lnTo>
                      <a:pt x="784" y="53"/>
                    </a:lnTo>
                    <a:lnTo>
                      <a:pt x="734" y="0"/>
                    </a:lnTo>
                    <a:close/>
                  </a:path>
                </a:pathLst>
              </a:custGeom>
              <a:noFill/>
              <a:ln w="6350" cap="rnd">
                <a:solidFill>
                  <a:srgbClr val="96969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eaLnBrk="0" fontAlgn="base" latinLnBrk="0" hangingPunct="0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</p:grpSp>
        <p:sp>
          <p:nvSpPr>
            <p:cNvPr id="6248" name="Rectangle 11">
              <a:extLst>
                <a:ext uri="{FF2B5EF4-FFF2-40B4-BE49-F238E27FC236}">
                  <a16:creationId xmlns:a16="http://schemas.microsoft.com/office/drawing/2014/main" id="{04A741F5-2306-48B4-A57C-D175CB8468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46" y="264"/>
              <a:ext cx="643" cy="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700">
                  <a:solidFill>
                    <a:srgbClr val="111111"/>
                  </a:solidFill>
                  <a:latin typeface="Arial" panose="020B0604020202020204" pitchFamily="34" charset="0"/>
                  <a:ea typeface="돋움" panose="020B0600000101010101" pitchFamily="50" charset="-127"/>
                </a:rPr>
                <a:t>Continued on next page</a:t>
              </a:r>
              <a:endParaRPr lang="en-US" altLang="ko-KR" sz="900">
                <a:solidFill>
                  <a:srgbClr val="111111"/>
                </a:solidFill>
                <a:latin typeface="돋움" panose="020B0600000101010101" pitchFamily="50" charset="-127"/>
                <a:ea typeface="돋움" panose="020B0600000101010101" pitchFamily="50" charset="-127"/>
              </a:endParaRPr>
            </a:p>
          </p:txBody>
        </p:sp>
      </p:grpSp>
      <p:sp>
        <p:nvSpPr>
          <p:cNvPr id="6147" name="슬라이드 번호 개체 틀 3">
            <a:extLst>
              <a:ext uri="{FF2B5EF4-FFF2-40B4-BE49-F238E27FC236}">
                <a16:creationId xmlns:a16="http://schemas.microsoft.com/office/drawing/2014/main" id="{E87D4080-64F7-43BE-AF75-62626781F73F}"/>
              </a:ext>
            </a:extLst>
          </p:cNvPr>
          <p:cNvSpPr txBox="1">
            <a:spLocks noGrp="1"/>
          </p:cNvSpPr>
          <p:nvPr/>
        </p:nvSpPr>
        <p:spPr bwMode="auto">
          <a:xfrm>
            <a:off x="4832350" y="6561138"/>
            <a:ext cx="2133600" cy="19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8C28DD34-C6A2-418A-BB54-9BB81F733425}" type="slidenum">
              <a:rPr lang="en-US" altLang="ko-KR" sz="900">
                <a:solidFill>
                  <a:srgbClr val="666666"/>
                </a:solidFill>
                <a:latin typeface="Arial" panose="020B0604020202020204" pitchFamily="34" charset="0"/>
                <a:ea typeface="돋움" panose="020B0600000101010101" pitchFamily="50" charset="-127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18</a:t>
            </a:fld>
            <a:endParaRPr lang="en-US" altLang="ko-KR" sz="900">
              <a:solidFill>
                <a:srgbClr val="666666"/>
              </a:solidFill>
              <a:latin typeface="Arial" panose="020B0604020202020204" pitchFamily="34" charset="0"/>
              <a:ea typeface="돋움" panose="020B0600000101010101" pitchFamily="50" charset="-127"/>
            </a:endParaRPr>
          </a:p>
        </p:txBody>
      </p:sp>
      <p:sp>
        <p:nvSpPr>
          <p:cNvPr id="6148" name="Rectangle 13">
            <a:extLst>
              <a:ext uri="{FF2B5EF4-FFF2-40B4-BE49-F238E27FC236}">
                <a16:creationId xmlns:a16="http://schemas.microsoft.com/office/drawing/2014/main" id="{51C3ACCB-0FD6-4910-9B0C-8F2A0C3566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48675" y="3595377"/>
            <a:ext cx="88900" cy="24827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0" fontAlgn="base" hangingPunct="0">
              <a:lnSpc>
                <a:spcPct val="150000"/>
              </a:lnSpc>
              <a:spcBef>
                <a:spcPct val="25000"/>
              </a:spcBef>
              <a:spcAft>
                <a:spcPct val="0"/>
              </a:spcAft>
              <a:buClr>
                <a:srgbClr val="333333"/>
              </a:buClr>
            </a:pPr>
            <a:endParaRPr lang="ko-KR" altLang="en-US"/>
          </a:p>
        </p:txBody>
      </p:sp>
      <p:sp>
        <p:nvSpPr>
          <p:cNvPr id="6149" name="Text Box 17">
            <a:extLst>
              <a:ext uri="{FF2B5EF4-FFF2-40B4-BE49-F238E27FC236}">
                <a16:creationId xmlns:a16="http://schemas.microsoft.com/office/drawing/2014/main" id="{59A69AA6-5BBE-4D4B-BCD1-A8B78E0189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19264" y="1450975"/>
            <a:ext cx="3113087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180975" indent="-180975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638175" indent="-180975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2500">
                <a:latin typeface="a옛날목욕탕L" panose="02020600000000000000" pitchFamily="18" charset="-127"/>
                <a:ea typeface="a옛날목욕탕L" panose="02020600000000000000" pitchFamily="18" charset="-127"/>
              </a:rPr>
              <a:t>크리에이터 리스트</a:t>
            </a:r>
          </a:p>
        </p:txBody>
      </p:sp>
      <p:sp>
        <p:nvSpPr>
          <p:cNvPr id="6150" name="Rectangle 66">
            <a:extLst>
              <a:ext uri="{FF2B5EF4-FFF2-40B4-BE49-F238E27FC236}">
                <a16:creationId xmlns:a16="http://schemas.microsoft.com/office/drawing/2014/main" id="{E0707F72-75DA-4922-9147-FB84F6BF86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19313" y="723900"/>
            <a:ext cx="2762250" cy="230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900" b="0">
                <a:latin typeface="돋움" panose="020B0600000101010101" pitchFamily="50" charset="-127"/>
                <a:ea typeface="돋움" panose="020B0600000101010101" pitchFamily="50" charset="-127"/>
              </a:rPr>
              <a:t>마케터의 광고 대상 크리에이터 목록 열람 및 선택</a:t>
            </a:r>
          </a:p>
        </p:txBody>
      </p:sp>
      <p:sp>
        <p:nvSpPr>
          <p:cNvPr id="6151" name="Rectangle 66">
            <a:extLst>
              <a:ext uri="{FF2B5EF4-FFF2-40B4-BE49-F238E27FC236}">
                <a16:creationId xmlns:a16="http://schemas.microsoft.com/office/drawing/2014/main" id="{CE0AAAC2-01A8-46C1-80E4-67807ABBB2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72189" y="312739"/>
            <a:ext cx="1724025" cy="23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900" b="0">
                <a:latin typeface="돋움" panose="020B0600000101010101" pitchFamily="50" charset="-127"/>
                <a:ea typeface="돋움" panose="020B0600000101010101" pitchFamily="50" charset="-127"/>
              </a:rPr>
              <a:t>크리에이터 리스트 열람 </a:t>
            </a:r>
            <a:r>
              <a:rPr lang="en-US" altLang="ko-KR" sz="900" b="0">
                <a:latin typeface="돋움" panose="020B0600000101010101" pitchFamily="50" charset="-127"/>
                <a:ea typeface="돋움" panose="020B0600000101010101" pitchFamily="50" charset="-127"/>
              </a:rPr>
              <a:t>page</a:t>
            </a:r>
            <a:endParaRPr lang="ko-KR" altLang="en-US" sz="900" b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6152" name="Rectangle 67">
            <a:extLst>
              <a:ext uri="{FF2B5EF4-FFF2-40B4-BE49-F238E27FC236}">
                <a16:creationId xmlns:a16="http://schemas.microsoft.com/office/drawing/2014/main" id="{96418163-C4E1-403A-8B26-BE4E8EA70C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73275" y="520700"/>
            <a:ext cx="954088" cy="230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prstDash val="sysDot"/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fontAlgn="ctr">
              <a:spcBef>
                <a:spcPct val="0"/>
              </a:spcBef>
              <a:spcAft>
                <a:spcPct val="0"/>
              </a:spcAft>
            </a:pPr>
            <a:r>
              <a:rPr lang="ko-KR" altLang="en-US" sz="900" b="0" dirty="0">
                <a:solidFill>
                  <a:srgbClr val="1C1C1C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마케터 페이지</a:t>
            </a:r>
            <a:r>
              <a:rPr lang="en-US" altLang="ko-KR" sz="900" b="0" dirty="0">
                <a:solidFill>
                  <a:srgbClr val="1C1C1C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endParaRPr lang="ko-KR" altLang="en-US" sz="900" b="0" dirty="0">
              <a:solidFill>
                <a:srgbClr val="1C1C1C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pic>
        <p:nvPicPr>
          <p:cNvPr id="6153" name="그림 19">
            <a:extLst>
              <a:ext uri="{FF2B5EF4-FFF2-40B4-BE49-F238E27FC236}">
                <a16:creationId xmlns:a16="http://schemas.microsoft.com/office/drawing/2014/main" id="{F543385D-F5BC-47E0-8A71-53DF814F35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685"/>
          <a:stretch>
            <a:fillRect/>
          </a:stretch>
        </p:blipFill>
        <p:spPr bwMode="auto">
          <a:xfrm>
            <a:off x="1763714" y="2536825"/>
            <a:ext cx="465137" cy="446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1" name="Group 90">
            <a:extLst>
              <a:ext uri="{FF2B5EF4-FFF2-40B4-BE49-F238E27FC236}">
                <a16:creationId xmlns:a16="http://schemas.microsoft.com/office/drawing/2014/main" id="{968917CC-C77A-42E1-B08B-27E46817BE8D}"/>
              </a:ext>
            </a:extLst>
          </p:cNvPr>
          <p:cNvGraphicFramePr>
            <a:graphicFrameLocks noGrp="1"/>
          </p:cNvGraphicFramePr>
          <p:nvPr/>
        </p:nvGraphicFramePr>
        <p:xfrm>
          <a:off x="2359025" y="2520950"/>
          <a:ext cx="6975476" cy="476250"/>
        </p:xfrm>
        <a:graphic>
          <a:graphicData uri="http://schemas.openxmlformats.org/drawingml/2006/table">
            <a:tbl>
              <a:tblPr/>
              <a:tblGrid>
                <a:gridCol w="1433507">
                  <a:extLst>
                    <a:ext uri="{9D8B030D-6E8A-4147-A177-3AD203B41FA5}">
                      <a16:colId xmlns:a16="http://schemas.microsoft.com/office/drawing/2014/main" val="1586007063"/>
                    </a:ext>
                  </a:extLst>
                </a:gridCol>
                <a:gridCol w="1486870">
                  <a:extLst>
                    <a:ext uri="{9D8B030D-6E8A-4147-A177-3AD203B41FA5}">
                      <a16:colId xmlns:a16="http://schemas.microsoft.com/office/drawing/2014/main" val="542712479"/>
                    </a:ext>
                  </a:extLst>
                </a:gridCol>
                <a:gridCol w="1517803">
                  <a:extLst>
                    <a:ext uri="{9D8B030D-6E8A-4147-A177-3AD203B41FA5}">
                      <a16:colId xmlns:a16="http://schemas.microsoft.com/office/drawing/2014/main" val="2680045615"/>
                    </a:ext>
                  </a:extLst>
                </a:gridCol>
                <a:gridCol w="2537296">
                  <a:extLst>
                    <a:ext uri="{9D8B030D-6E8A-4147-A177-3AD203B41FA5}">
                      <a16:colId xmlns:a16="http://schemas.microsoft.com/office/drawing/2014/main" val="4012192264"/>
                    </a:ext>
                  </a:extLst>
                </a:gridCol>
              </a:tblGrid>
              <a:tr h="247660">
                <a:tc>
                  <a:txBody>
                    <a:bodyPr/>
                    <a:lstStyle>
                      <a:lvl1pPr>
                        <a:defRPr kumimoji="1" sz="2800" b="1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>
                        <a:defRPr kumimoji="1" sz="140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>
                        <a:defRPr kumimoji="1" sz="120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>
                        <a:defRPr kumimoji="1" sz="120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BJ</a:t>
                      </a:r>
                      <a:r>
                        <a:rPr kumimoji="0" lang="ko-KR" altLang="en-US" sz="9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닉네임</a:t>
                      </a:r>
                      <a:r>
                        <a:rPr kumimoji="0" lang="en-US" altLang="ko-KR" sz="9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(</a:t>
                      </a:r>
                      <a:r>
                        <a:rPr kumimoji="0" lang="ko-KR" altLang="en-US" sz="9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아이디</a:t>
                      </a:r>
                      <a:r>
                        <a:rPr kumimoji="0" lang="en-US" altLang="ko-KR" sz="9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)</a:t>
                      </a:r>
                    </a:p>
                  </a:txBody>
                  <a:tcPr marL="91434" marR="91434" marT="45715" marB="4571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>
                      <a:lvl1pPr>
                        <a:defRPr kumimoji="1" sz="2800" b="1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>
                        <a:defRPr kumimoji="1" sz="140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>
                        <a:defRPr kumimoji="1" sz="120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>
                        <a:defRPr kumimoji="1" sz="120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방송 예정 시간 </a:t>
                      </a:r>
                      <a:r>
                        <a:rPr kumimoji="0" lang="en-US" altLang="ko-KR" sz="9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 19.01.23     23:00</a:t>
                      </a:r>
                      <a:r>
                        <a:rPr kumimoji="0" lang="ko-KR" altLang="en-US" sz="9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 </a:t>
                      </a:r>
                      <a:r>
                        <a:rPr kumimoji="0" lang="en-US" altLang="ko-KR" sz="9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~</a:t>
                      </a:r>
                      <a:r>
                        <a:rPr kumimoji="0" lang="ko-KR" altLang="en-US" sz="9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 </a:t>
                      </a:r>
                      <a:r>
                        <a:rPr kumimoji="0" lang="en-US" altLang="ko-KR" sz="9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03:00</a:t>
                      </a:r>
                      <a:endParaRPr kumimoji="0" lang="zh-CN" alt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34" marR="91434" marT="45715" marB="4571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>
                      <a:lvl1pPr>
                        <a:defRPr kumimoji="1" sz="2800" b="1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>
                        <a:defRPr kumimoji="1" sz="140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>
                        <a:defRPr kumimoji="1" sz="120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>
                        <a:defRPr kumimoji="1" sz="120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kumimoji="1" sz="2800" b="1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>
                        <a:defRPr kumimoji="1" sz="140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>
                        <a:defRPr kumimoji="1" sz="120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>
                        <a:defRPr kumimoji="1" sz="120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평균 시간 판매 </a:t>
                      </a:r>
                      <a:r>
                        <a:rPr kumimoji="0" lang="ko-KR" altLang="en-US" sz="9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성사율</a:t>
                      </a:r>
                      <a:r>
                        <a:rPr kumimoji="0" lang="ko-KR" altLang="en-US" sz="9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</a:t>
                      </a:r>
                      <a:r>
                        <a:rPr kumimoji="0" lang="en-US" altLang="ko-KR" sz="9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 86 % </a:t>
                      </a:r>
                    </a:p>
                  </a:txBody>
                  <a:tcPr marL="91434" marR="91434" marT="45715" marB="4571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618906"/>
                  </a:ext>
                </a:extLst>
              </a:tr>
              <a:tr h="228590">
                <a:tc>
                  <a:txBody>
                    <a:bodyPr/>
                    <a:lstStyle>
                      <a:lvl1pPr>
                        <a:defRPr kumimoji="1" sz="2800" b="1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>
                        <a:defRPr kumimoji="1" sz="140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>
                        <a:defRPr kumimoji="1" sz="120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>
                        <a:defRPr kumimoji="1" sz="120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팔로워</a:t>
                      </a:r>
                      <a:r>
                        <a:rPr kumimoji="0" lang="ko-KR" altLang="en-US" sz="9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수 </a:t>
                      </a:r>
                      <a:r>
                        <a:rPr kumimoji="0" lang="en-US" altLang="ko-KR" sz="9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  360,002 </a:t>
                      </a:r>
                      <a:r>
                        <a:rPr kumimoji="0" lang="ko-KR" altLang="en-US" sz="9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명</a:t>
                      </a:r>
                      <a:endParaRPr kumimoji="0" lang="en-US" altLang="ko-KR" sz="9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34" marR="91434" marT="45715" marB="4571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kumimoji="1" sz="2800" b="1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>
                        <a:defRPr kumimoji="1" sz="140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>
                        <a:defRPr kumimoji="1" sz="120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>
                        <a:defRPr kumimoji="1" sz="120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  <a:sym typeface="Wingdings" panose="05000000000000000000" pitchFamily="2" charset="2"/>
                        </a:rPr>
                        <a:t>평균 시청자수</a:t>
                      </a:r>
                      <a:r>
                        <a:rPr kumimoji="0" lang="en-US" altLang="ko-KR" sz="9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  <a:sym typeface="Wingdings" panose="05000000000000000000" pitchFamily="2" charset="2"/>
                        </a:rPr>
                        <a:t> : 3,842 </a:t>
                      </a:r>
                      <a:r>
                        <a:rPr kumimoji="0" lang="ko-KR" altLang="en-US" sz="9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  <a:sym typeface="Wingdings" panose="05000000000000000000" pitchFamily="2" charset="2"/>
                        </a:rPr>
                        <a:t>명</a:t>
                      </a:r>
                      <a:endParaRPr kumimoji="0" lang="en-US" altLang="ko-KR" sz="9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34" marR="91434" marT="45715" marB="4571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kumimoji="1" sz="2800" b="1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>
                        <a:defRPr kumimoji="1" sz="140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>
                        <a:defRPr kumimoji="1" sz="120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>
                        <a:defRPr kumimoji="1" sz="120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추정 </a:t>
                      </a:r>
                      <a:r>
                        <a:rPr kumimoji="0" lang="ko-KR" altLang="en-US" sz="9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노출량</a:t>
                      </a:r>
                      <a:r>
                        <a:rPr kumimoji="0" lang="en-US" altLang="ko-KR" sz="9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: 10,662 </a:t>
                      </a:r>
                      <a:r>
                        <a:rPr kumimoji="0" lang="ko-KR" altLang="en-US" sz="9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명</a:t>
                      </a:r>
                      <a:endParaRPr kumimoji="0" lang="en-US" altLang="ko-KR" sz="9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34" marR="91434" marT="45715" marB="4571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kumimoji="1" sz="2800" b="1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>
                        <a:defRPr kumimoji="1" sz="140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>
                        <a:defRPr kumimoji="1" sz="120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>
                        <a:defRPr kumimoji="1" sz="120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시간당 평균 광고가 </a:t>
                      </a:r>
                      <a:r>
                        <a:rPr kumimoji="0" lang="en-US" altLang="ko-KR" sz="9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  2,342,300 </a:t>
                      </a:r>
                      <a:r>
                        <a:rPr kumimoji="0" lang="ko-KR" altLang="en-US" sz="9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원</a:t>
                      </a:r>
                      <a:r>
                        <a:rPr kumimoji="0" lang="en-US" altLang="ko-KR" sz="9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</a:t>
                      </a:r>
                    </a:p>
                  </a:txBody>
                  <a:tcPr marL="91434" marR="91434" marT="45715" marB="4571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4307967"/>
                  </a:ext>
                </a:extLst>
              </a:tr>
            </a:tbl>
          </a:graphicData>
        </a:graphic>
      </p:graphicFrame>
      <p:pic>
        <p:nvPicPr>
          <p:cNvPr id="6170" name="그림 21">
            <a:extLst>
              <a:ext uri="{FF2B5EF4-FFF2-40B4-BE49-F238E27FC236}">
                <a16:creationId xmlns:a16="http://schemas.microsoft.com/office/drawing/2014/main" id="{CD4E71F2-126A-4A8F-A1F3-D468B6552F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685"/>
          <a:stretch>
            <a:fillRect/>
          </a:stretch>
        </p:blipFill>
        <p:spPr bwMode="auto">
          <a:xfrm>
            <a:off x="1763714" y="3194050"/>
            <a:ext cx="465137" cy="44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3" name="Group 90">
            <a:extLst>
              <a:ext uri="{FF2B5EF4-FFF2-40B4-BE49-F238E27FC236}">
                <a16:creationId xmlns:a16="http://schemas.microsoft.com/office/drawing/2014/main" id="{5F647E15-834B-48B9-9EB3-DC4D21971555}"/>
              </a:ext>
            </a:extLst>
          </p:cNvPr>
          <p:cNvGraphicFramePr>
            <a:graphicFrameLocks noGrp="1"/>
          </p:cNvGraphicFramePr>
          <p:nvPr/>
        </p:nvGraphicFramePr>
        <p:xfrm>
          <a:off x="2354264" y="3211513"/>
          <a:ext cx="6980237" cy="476250"/>
        </p:xfrm>
        <a:graphic>
          <a:graphicData uri="http://schemas.openxmlformats.org/drawingml/2006/table">
            <a:tbl>
              <a:tblPr/>
              <a:tblGrid>
                <a:gridCol w="1438295">
                  <a:extLst>
                    <a:ext uri="{9D8B030D-6E8A-4147-A177-3AD203B41FA5}">
                      <a16:colId xmlns:a16="http://schemas.microsoft.com/office/drawing/2014/main" val="1586007063"/>
                    </a:ext>
                  </a:extLst>
                </a:gridCol>
                <a:gridCol w="1486863">
                  <a:extLst>
                    <a:ext uri="{9D8B030D-6E8A-4147-A177-3AD203B41FA5}">
                      <a16:colId xmlns:a16="http://schemas.microsoft.com/office/drawing/2014/main" val="542712479"/>
                    </a:ext>
                  </a:extLst>
                </a:gridCol>
                <a:gridCol w="1500380">
                  <a:extLst>
                    <a:ext uri="{9D8B030D-6E8A-4147-A177-3AD203B41FA5}">
                      <a16:colId xmlns:a16="http://schemas.microsoft.com/office/drawing/2014/main" val="2680045615"/>
                    </a:ext>
                  </a:extLst>
                </a:gridCol>
                <a:gridCol w="2554699">
                  <a:extLst>
                    <a:ext uri="{9D8B030D-6E8A-4147-A177-3AD203B41FA5}">
                      <a16:colId xmlns:a16="http://schemas.microsoft.com/office/drawing/2014/main" val="4012192264"/>
                    </a:ext>
                  </a:extLst>
                </a:gridCol>
              </a:tblGrid>
              <a:tr h="247660">
                <a:tc>
                  <a:txBody>
                    <a:bodyPr/>
                    <a:lstStyle>
                      <a:lvl1pPr>
                        <a:defRPr kumimoji="1" sz="2800" b="1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>
                        <a:defRPr kumimoji="1" sz="140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>
                        <a:defRPr kumimoji="1" sz="120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>
                        <a:defRPr kumimoji="1" sz="120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침착맨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(</a:t>
                      </a:r>
                      <a:r>
                        <a:rPr kumimoji="0" lang="en-US" altLang="ko-KR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zilioner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)</a:t>
                      </a:r>
                    </a:p>
                  </a:txBody>
                  <a:tcPr marL="91434" marR="91434" marT="45715" marB="4571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>
                      <a:lvl1pPr>
                        <a:defRPr kumimoji="1" sz="2800" b="1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>
                        <a:defRPr kumimoji="1" sz="140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>
                        <a:defRPr kumimoji="1" sz="120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>
                        <a:defRPr kumimoji="1" sz="120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방송 예정 시간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 19.01.23     23:00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~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03:00</a:t>
                      </a:r>
                      <a:endParaRPr kumimoji="0" lang="zh-CN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34" marR="91434" marT="45715" marB="4571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>
                      <a:lvl1pPr>
                        <a:defRPr kumimoji="1" sz="2800" b="1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>
                        <a:defRPr kumimoji="1" sz="140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>
                        <a:defRPr kumimoji="1" sz="120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>
                        <a:defRPr kumimoji="1" sz="120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kumimoji="1" sz="2800" b="1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>
                        <a:defRPr kumimoji="1" sz="140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>
                        <a:defRPr kumimoji="1" sz="120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>
                        <a:defRPr kumimoji="1" sz="120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평균 시간 판매 </a:t>
                      </a:r>
                      <a:r>
                        <a:rPr kumimoji="0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성사율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 86 % </a:t>
                      </a:r>
                    </a:p>
                  </a:txBody>
                  <a:tcPr marL="91434" marR="91434" marT="45715" marB="4571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618906"/>
                  </a:ext>
                </a:extLst>
              </a:tr>
              <a:tr h="228590">
                <a:tc>
                  <a:txBody>
                    <a:bodyPr/>
                    <a:lstStyle>
                      <a:lvl1pPr>
                        <a:defRPr kumimoji="1" sz="2800" b="1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>
                        <a:defRPr kumimoji="1" sz="140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>
                        <a:defRPr kumimoji="1" sz="120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>
                        <a:defRPr kumimoji="1" sz="120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팔로워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수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  360,002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명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34" marR="91434" marT="45715" marB="4571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kumimoji="1" sz="2800" b="1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>
                        <a:defRPr kumimoji="1" sz="140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>
                        <a:defRPr kumimoji="1" sz="120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>
                        <a:defRPr kumimoji="1" sz="120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  <a:sym typeface="Wingdings" panose="05000000000000000000" pitchFamily="2" charset="2"/>
                        </a:rPr>
                        <a:t>평균 시청자수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  <a:sym typeface="Wingdings" panose="05000000000000000000" pitchFamily="2" charset="2"/>
                        </a:rPr>
                        <a:t> : 3,842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  <a:sym typeface="Wingdings" panose="05000000000000000000" pitchFamily="2" charset="2"/>
                        </a:rPr>
                        <a:t>명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34" marR="91434" marT="45715" marB="4571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kumimoji="1" sz="2800" b="1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>
                        <a:defRPr kumimoji="1" sz="140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>
                        <a:defRPr kumimoji="1" sz="120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>
                        <a:defRPr kumimoji="1" sz="120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추정 </a:t>
                      </a:r>
                      <a:r>
                        <a:rPr kumimoji="0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노출량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: 10,662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명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34" marR="91434" marT="45715" marB="4571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kumimoji="1" sz="2800" b="1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>
                        <a:defRPr kumimoji="1" sz="140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>
                        <a:defRPr kumimoji="1" sz="120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>
                        <a:defRPr kumimoji="1" sz="120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시간당 평균 광고가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  2,342,300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원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</a:t>
                      </a:r>
                    </a:p>
                  </a:txBody>
                  <a:tcPr marL="91434" marR="91434" marT="45715" marB="4571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4307967"/>
                  </a:ext>
                </a:extLst>
              </a:tr>
            </a:tbl>
          </a:graphicData>
        </a:graphic>
      </p:graphicFrame>
      <p:pic>
        <p:nvPicPr>
          <p:cNvPr id="6187" name="그림 23">
            <a:extLst>
              <a:ext uri="{FF2B5EF4-FFF2-40B4-BE49-F238E27FC236}">
                <a16:creationId xmlns:a16="http://schemas.microsoft.com/office/drawing/2014/main" id="{5224DD59-34A6-4A42-8A12-1899EB057A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685"/>
          <a:stretch>
            <a:fillRect/>
          </a:stretch>
        </p:blipFill>
        <p:spPr bwMode="auto">
          <a:xfrm>
            <a:off x="1763714" y="3838575"/>
            <a:ext cx="465137" cy="446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5" name="Group 90">
            <a:extLst>
              <a:ext uri="{FF2B5EF4-FFF2-40B4-BE49-F238E27FC236}">
                <a16:creationId xmlns:a16="http://schemas.microsoft.com/office/drawing/2014/main" id="{C95258CF-8E73-414B-B317-02457819C7E6}"/>
              </a:ext>
            </a:extLst>
          </p:cNvPr>
          <p:cNvGraphicFramePr>
            <a:graphicFrameLocks noGrp="1"/>
          </p:cNvGraphicFramePr>
          <p:nvPr/>
        </p:nvGraphicFramePr>
        <p:xfrm>
          <a:off x="2354264" y="3824288"/>
          <a:ext cx="6980237" cy="476250"/>
        </p:xfrm>
        <a:graphic>
          <a:graphicData uri="http://schemas.openxmlformats.org/drawingml/2006/table">
            <a:tbl>
              <a:tblPr/>
              <a:tblGrid>
                <a:gridCol w="1438295">
                  <a:extLst>
                    <a:ext uri="{9D8B030D-6E8A-4147-A177-3AD203B41FA5}">
                      <a16:colId xmlns:a16="http://schemas.microsoft.com/office/drawing/2014/main" val="1586007063"/>
                    </a:ext>
                  </a:extLst>
                </a:gridCol>
                <a:gridCol w="1486863">
                  <a:extLst>
                    <a:ext uri="{9D8B030D-6E8A-4147-A177-3AD203B41FA5}">
                      <a16:colId xmlns:a16="http://schemas.microsoft.com/office/drawing/2014/main" val="542712479"/>
                    </a:ext>
                  </a:extLst>
                </a:gridCol>
                <a:gridCol w="1500380">
                  <a:extLst>
                    <a:ext uri="{9D8B030D-6E8A-4147-A177-3AD203B41FA5}">
                      <a16:colId xmlns:a16="http://schemas.microsoft.com/office/drawing/2014/main" val="2680045615"/>
                    </a:ext>
                  </a:extLst>
                </a:gridCol>
                <a:gridCol w="2554699">
                  <a:extLst>
                    <a:ext uri="{9D8B030D-6E8A-4147-A177-3AD203B41FA5}">
                      <a16:colId xmlns:a16="http://schemas.microsoft.com/office/drawing/2014/main" val="4012192264"/>
                    </a:ext>
                  </a:extLst>
                </a:gridCol>
              </a:tblGrid>
              <a:tr h="247660">
                <a:tc>
                  <a:txBody>
                    <a:bodyPr/>
                    <a:lstStyle>
                      <a:lvl1pPr>
                        <a:defRPr kumimoji="1" sz="2800" b="1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>
                        <a:defRPr kumimoji="1" sz="140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>
                        <a:defRPr kumimoji="1" sz="120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>
                        <a:defRPr kumimoji="1" sz="120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침착맨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(</a:t>
                      </a:r>
                      <a:r>
                        <a:rPr kumimoji="0" lang="en-US" altLang="ko-KR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zilioner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)</a:t>
                      </a:r>
                    </a:p>
                  </a:txBody>
                  <a:tcPr marL="91434" marR="91434" marT="45715" marB="4571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>
                      <a:lvl1pPr>
                        <a:defRPr kumimoji="1" sz="2800" b="1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>
                        <a:defRPr kumimoji="1" sz="140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>
                        <a:defRPr kumimoji="1" sz="120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>
                        <a:defRPr kumimoji="1" sz="120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방송 예정 시간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 19.01.23     23:00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~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03:00</a:t>
                      </a:r>
                      <a:endParaRPr kumimoji="0" lang="zh-CN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34" marR="91434" marT="45715" marB="4571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>
                      <a:lvl1pPr>
                        <a:defRPr kumimoji="1" sz="2800" b="1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>
                        <a:defRPr kumimoji="1" sz="140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>
                        <a:defRPr kumimoji="1" sz="120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>
                        <a:defRPr kumimoji="1" sz="120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kumimoji="1" sz="2800" b="1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>
                        <a:defRPr kumimoji="1" sz="140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>
                        <a:defRPr kumimoji="1" sz="120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>
                        <a:defRPr kumimoji="1" sz="120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평균 시간 판매 </a:t>
                      </a:r>
                      <a:r>
                        <a:rPr kumimoji="0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성사율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 86 % </a:t>
                      </a:r>
                    </a:p>
                  </a:txBody>
                  <a:tcPr marL="91434" marR="91434" marT="45715" marB="4571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618906"/>
                  </a:ext>
                </a:extLst>
              </a:tr>
              <a:tr h="228590">
                <a:tc>
                  <a:txBody>
                    <a:bodyPr/>
                    <a:lstStyle>
                      <a:lvl1pPr>
                        <a:defRPr kumimoji="1" sz="2800" b="1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>
                        <a:defRPr kumimoji="1" sz="140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>
                        <a:defRPr kumimoji="1" sz="120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>
                        <a:defRPr kumimoji="1" sz="120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팔로워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수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  360,002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명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34" marR="91434" marT="45715" marB="4571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kumimoji="1" sz="2800" b="1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>
                        <a:defRPr kumimoji="1" sz="140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>
                        <a:defRPr kumimoji="1" sz="120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>
                        <a:defRPr kumimoji="1" sz="120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  <a:sym typeface="Wingdings" panose="05000000000000000000" pitchFamily="2" charset="2"/>
                        </a:rPr>
                        <a:t>평균 시청자수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  <a:sym typeface="Wingdings" panose="05000000000000000000" pitchFamily="2" charset="2"/>
                        </a:rPr>
                        <a:t> : 3,842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  <a:sym typeface="Wingdings" panose="05000000000000000000" pitchFamily="2" charset="2"/>
                        </a:rPr>
                        <a:t>명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34" marR="91434" marT="45715" marB="4571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kumimoji="1" sz="2800" b="1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>
                        <a:defRPr kumimoji="1" sz="140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>
                        <a:defRPr kumimoji="1" sz="120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>
                        <a:defRPr kumimoji="1" sz="120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추정 </a:t>
                      </a:r>
                      <a:r>
                        <a:rPr kumimoji="0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노출량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: 10,662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명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34" marR="91434" marT="45715" marB="4571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kumimoji="1" sz="2800" b="1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>
                        <a:defRPr kumimoji="1" sz="140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>
                        <a:defRPr kumimoji="1" sz="120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>
                        <a:defRPr kumimoji="1" sz="120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시간당 평균 광고가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  2,342,300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원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</a:t>
                      </a:r>
                    </a:p>
                  </a:txBody>
                  <a:tcPr marL="91434" marR="91434" marT="45715" marB="4571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4307967"/>
                  </a:ext>
                </a:extLst>
              </a:tr>
            </a:tbl>
          </a:graphicData>
        </a:graphic>
      </p:graphicFrame>
      <p:pic>
        <p:nvPicPr>
          <p:cNvPr id="6204" name="그림 25">
            <a:extLst>
              <a:ext uri="{FF2B5EF4-FFF2-40B4-BE49-F238E27FC236}">
                <a16:creationId xmlns:a16="http://schemas.microsoft.com/office/drawing/2014/main" id="{9B0C7754-63C5-41C2-B070-A6C036DF5D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685"/>
          <a:stretch>
            <a:fillRect/>
          </a:stretch>
        </p:blipFill>
        <p:spPr bwMode="auto">
          <a:xfrm>
            <a:off x="1763714" y="4495800"/>
            <a:ext cx="465137" cy="446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7" name="Group 90">
            <a:extLst>
              <a:ext uri="{FF2B5EF4-FFF2-40B4-BE49-F238E27FC236}">
                <a16:creationId xmlns:a16="http://schemas.microsoft.com/office/drawing/2014/main" id="{F77C1880-C9C8-4254-A315-F0AFBBA14709}"/>
              </a:ext>
            </a:extLst>
          </p:cNvPr>
          <p:cNvGraphicFramePr>
            <a:graphicFrameLocks noGrp="1"/>
          </p:cNvGraphicFramePr>
          <p:nvPr/>
        </p:nvGraphicFramePr>
        <p:xfrm>
          <a:off x="2354264" y="4479925"/>
          <a:ext cx="6980237" cy="476250"/>
        </p:xfrm>
        <a:graphic>
          <a:graphicData uri="http://schemas.openxmlformats.org/drawingml/2006/table">
            <a:tbl>
              <a:tblPr/>
              <a:tblGrid>
                <a:gridCol w="1438295">
                  <a:extLst>
                    <a:ext uri="{9D8B030D-6E8A-4147-A177-3AD203B41FA5}">
                      <a16:colId xmlns:a16="http://schemas.microsoft.com/office/drawing/2014/main" val="1586007063"/>
                    </a:ext>
                  </a:extLst>
                </a:gridCol>
                <a:gridCol w="1486863">
                  <a:extLst>
                    <a:ext uri="{9D8B030D-6E8A-4147-A177-3AD203B41FA5}">
                      <a16:colId xmlns:a16="http://schemas.microsoft.com/office/drawing/2014/main" val="542712479"/>
                    </a:ext>
                  </a:extLst>
                </a:gridCol>
                <a:gridCol w="1500380">
                  <a:extLst>
                    <a:ext uri="{9D8B030D-6E8A-4147-A177-3AD203B41FA5}">
                      <a16:colId xmlns:a16="http://schemas.microsoft.com/office/drawing/2014/main" val="2680045615"/>
                    </a:ext>
                  </a:extLst>
                </a:gridCol>
                <a:gridCol w="2554699">
                  <a:extLst>
                    <a:ext uri="{9D8B030D-6E8A-4147-A177-3AD203B41FA5}">
                      <a16:colId xmlns:a16="http://schemas.microsoft.com/office/drawing/2014/main" val="4012192264"/>
                    </a:ext>
                  </a:extLst>
                </a:gridCol>
              </a:tblGrid>
              <a:tr h="247660">
                <a:tc>
                  <a:txBody>
                    <a:bodyPr/>
                    <a:lstStyle>
                      <a:lvl1pPr>
                        <a:defRPr kumimoji="1" sz="2800" b="1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>
                        <a:defRPr kumimoji="1" sz="140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>
                        <a:defRPr kumimoji="1" sz="120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>
                        <a:defRPr kumimoji="1" sz="120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침착맨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(</a:t>
                      </a:r>
                      <a:r>
                        <a:rPr kumimoji="0" lang="en-US" altLang="ko-KR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zilioner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)</a:t>
                      </a:r>
                    </a:p>
                  </a:txBody>
                  <a:tcPr marL="91434" marR="91434" marT="45715" marB="4571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>
                      <a:lvl1pPr>
                        <a:defRPr kumimoji="1" sz="2800" b="1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>
                        <a:defRPr kumimoji="1" sz="140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>
                        <a:defRPr kumimoji="1" sz="120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>
                        <a:defRPr kumimoji="1" sz="120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방송 예정 시간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 19.01.23     23:00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~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03:00</a:t>
                      </a:r>
                      <a:endParaRPr kumimoji="0" lang="zh-CN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34" marR="91434" marT="45715" marB="4571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>
                      <a:lvl1pPr>
                        <a:defRPr kumimoji="1" sz="2800" b="1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>
                        <a:defRPr kumimoji="1" sz="140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>
                        <a:defRPr kumimoji="1" sz="120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>
                        <a:defRPr kumimoji="1" sz="120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kumimoji="1" sz="2800" b="1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>
                        <a:defRPr kumimoji="1" sz="140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>
                        <a:defRPr kumimoji="1" sz="120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>
                        <a:defRPr kumimoji="1" sz="120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평균 시간 판매 </a:t>
                      </a:r>
                      <a:r>
                        <a:rPr kumimoji="0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성사율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 86 % </a:t>
                      </a:r>
                    </a:p>
                  </a:txBody>
                  <a:tcPr marL="91434" marR="91434" marT="45715" marB="4571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618906"/>
                  </a:ext>
                </a:extLst>
              </a:tr>
              <a:tr h="228590">
                <a:tc>
                  <a:txBody>
                    <a:bodyPr/>
                    <a:lstStyle>
                      <a:lvl1pPr>
                        <a:defRPr kumimoji="1" sz="2800" b="1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>
                        <a:defRPr kumimoji="1" sz="140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>
                        <a:defRPr kumimoji="1" sz="120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>
                        <a:defRPr kumimoji="1" sz="120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팔로워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수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  360,002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명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34" marR="91434" marT="45715" marB="4571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kumimoji="1" sz="2800" b="1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>
                        <a:defRPr kumimoji="1" sz="140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>
                        <a:defRPr kumimoji="1" sz="120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>
                        <a:defRPr kumimoji="1" sz="120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  <a:sym typeface="Wingdings" panose="05000000000000000000" pitchFamily="2" charset="2"/>
                        </a:rPr>
                        <a:t>평균 시청자수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  <a:sym typeface="Wingdings" panose="05000000000000000000" pitchFamily="2" charset="2"/>
                        </a:rPr>
                        <a:t> : 3,842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  <a:sym typeface="Wingdings" panose="05000000000000000000" pitchFamily="2" charset="2"/>
                        </a:rPr>
                        <a:t>명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34" marR="91434" marT="45715" marB="4571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kumimoji="1" sz="2800" b="1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>
                        <a:defRPr kumimoji="1" sz="140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>
                        <a:defRPr kumimoji="1" sz="120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>
                        <a:defRPr kumimoji="1" sz="120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추정 </a:t>
                      </a:r>
                      <a:r>
                        <a:rPr kumimoji="0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노출량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: 10,662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명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34" marR="91434" marT="45715" marB="4571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kumimoji="1" sz="2800" b="1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>
                        <a:defRPr kumimoji="1" sz="140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>
                        <a:defRPr kumimoji="1" sz="120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>
                        <a:defRPr kumimoji="1" sz="120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시간당 평균 광고가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  2,342,300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원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</a:t>
                      </a:r>
                    </a:p>
                  </a:txBody>
                  <a:tcPr marL="91434" marR="91434" marT="45715" marB="4571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4307967"/>
                  </a:ext>
                </a:extLst>
              </a:tr>
            </a:tbl>
          </a:graphicData>
        </a:graphic>
      </p:graphicFrame>
      <p:pic>
        <p:nvPicPr>
          <p:cNvPr id="6221" name="그림 27">
            <a:extLst>
              <a:ext uri="{FF2B5EF4-FFF2-40B4-BE49-F238E27FC236}">
                <a16:creationId xmlns:a16="http://schemas.microsoft.com/office/drawing/2014/main" id="{4A976D1B-8DEC-428E-8EF4-5EB091B779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685"/>
          <a:stretch>
            <a:fillRect/>
          </a:stretch>
        </p:blipFill>
        <p:spPr bwMode="auto">
          <a:xfrm>
            <a:off x="1763714" y="5153025"/>
            <a:ext cx="465137" cy="44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9" name="Group 90">
            <a:extLst>
              <a:ext uri="{FF2B5EF4-FFF2-40B4-BE49-F238E27FC236}">
                <a16:creationId xmlns:a16="http://schemas.microsoft.com/office/drawing/2014/main" id="{70166336-6A22-41AE-ABB8-51061596CE2D}"/>
              </a:ext>
            </a:extLst>
          </p:cNvPr>
          <p:cNvGraphicFramePr>
            <a:graphicFrameLocks noGrp="1"/>
          </p:cNvGraphicFramePr>
          <p:nvPr/>
        </p:nvGraphicFramePr>
        <p:xfrm>
          <a:off x="2354264" y="5137150"/>
          <a:ext cx="6980237" cy="476250"/>
        </p:xfrm>
        <a:graphic>
          <a:graphicData uri="http://schemas.openxmlformats.org/drawingml/2006/table">
            <a:tbl>
              <a:tblPr/>
              <a:tblGrid>
                <a:gridCol w="1438295">
                  <a:extLst>
                    <a:ext uri="{9D8B030D-6E8A-4147-A177-3AD203B41FA5}">
                      <a16:colId xmlns:a16="http://schemas.microsoft.com/office/drawing/2014/main" val="1586007063"/>
                    </a:ext>
                  </a:extLst>
                </a:gridCol>
                <a:gridCol w="1486863">
                  <a:extLst>
                    <a:ext uri="{9D8B030D-6E8A-4147-A177-3AD203B41FA5}">
                      <a16:colId xmlns:a16="http://schemas.microsoft.com/office/drawing/2014/main" val="542712479"/>
                    </a:ext>
                  </a:extLst>
                </a:gridCol>
                <a:gridCol w="1500380">
                  <a:extLst>
                    <a:ext uri="{9D8B030D-6E8A-4147-A177-3AD203B41FA5}">
                      <a16:colId xmlns:a16="http://schemas.microsoft.com/office/drawing/2014/main" val="2680045615"/>
                    </a:ext>
                  </a:extLst>
                </a:gridCol>
                <a:gridCol w="2554699">
                  <a:extLst>
                    <a:ext uri="{9D8B030D-6E8A-4147-A177-3AD203B41FA5}">
                      <a16:colId xmlns:a16="http://schemas.microsoft.com/office/drawing/2014/main" val="4012192264"/>
                    </a:ext>
                  </a:extLst>
                </a:gridCol>
              </a:tblGrid>
              <a:tr h="247660">
                <a:tc>
                  <a:txBody>
                    <a:bodyPr/>
                    <a:lstStyle>
                      <a:lvl1pPr>
                        <a:defRPr kumimoji="1" sz="2800" b="1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>
                        <a:defRPr kumimoji="1" sz="140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>
                        <a:defRPr kumimoji="1" sz="120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>
                        <a:defRPr kumimoji="1" sz="120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침착맨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(</a:t>
                      </a:r>
                      <a:r>
                        <a:rPr kumimoji="0" lang="en-US" altLang="ko-KR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zilioner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)</a:t>
                      </a:r>
                    </a:p>
                  </a:txBody>
                  <a:tcPr marL="91434" marR="91434" marT="45715" marB="4571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>
                      <a:lvl1pPr>
                        <a:defRPr kumimoji="1" sz="2800" b="1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>
                        <a:defRPr kumimoji="1" sz="140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>
                        <a:defRPr kumimoji="1" sz="120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>
                        <a:defRPr kumimoji="1" sz="120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방송 예정 시간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 19.01.23     23:00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~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03:00</a:t>
                      </a:r>
                      <a:endParaRPr kumimoji="0" lang="zh-CN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34" marR="91434" marT="45715" marB="4571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>
                      <a:lvl1pPr>
                        <a:defRPr kumimoji="1" sz="2800" b="1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>
                        <a:defRPr kumimoji="1" sz="140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>
                        <a:defRPr kumimoji="1" sz="120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>
                        <a:defRPr kumimoji="1" sz="120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kumimoji="1" sz="2800" b="1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>
                        <a:defRPr kumimoji="1" sz="140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>
                        <a:defRPr kumimoji="1" sz="120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>
                        <a:defRPr kumimoji="1" sz="120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평균 시간 판매 </a:t>
                      </a:r>
                      <a:r>
                        <a:rPr kumimoji="0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성사율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 86 % </a:t>
                      </a:r>
                    </a:p>
                  </a:txBody>
                  <a:tcPr marL="91434" marR="91434" marT="45715" marB="4571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618906"/>
                  </a:ext>
                </a:extLst>
              </a:tr>
              <a:tr h="228590">
                <a:tc>
                  <a:txBody>
                    <a:bodyPr/>
                    <a:lstStyle>
                      <a:lvl1pPr>
                        <a:defRPr kumimoji="1" sz="2800" b="1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>
                        <a:defRPr kumimoji="1" sz="140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>
                        <a:defRPr kumimoji="1" sz="120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>
                        <a:defRPr kumimoji="1" sz="120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팔로워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수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  360,002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명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34" marR="91434" marT="45715" marB="4571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kumimoji="1" sz="2800" b="1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>
                        <a:defRPr kumimoji="1" sz="140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>
                        <a:defRPr kumimoji="1" sz="120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>
                        <a:defRPr kumimoji="1" sz="120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  <a:sym typeface="Wingdings" panose="05000000000000000000" pitchFamily="2" charset="2"/>
                        </a:rPr>
                        <a:t>평균 시청자수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  <a:sym typeface="Wingdings" panose="05000000000000000000" pitchFamily="2" charset="2"/>
                        </a:rPr>
                        <a:t> : 3,842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  <a:sym typeface="Wingdings" panose="05000000000000000000" pitchFamily="2" charset="2"/>
                        </a:rPr>
                        <a:t>명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34" marR="91434" marT="45715" marB="4571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kumimoji="1" sz="2800" b="1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>
                        <a:defRPr kumimoji="1" sz="140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>
                        <a:defRPr kumimoji="1" sz="120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>
                        <a:defRPr kumimoji="1" sz="120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추정 </a:t>
                      </a:r>
                      <a:r>
                        <a:rPr kumimoji="0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노출량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: 10,662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명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34" marR="91434" marT="45715" marB="4571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kumimoji="1" sz="2800" b="1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>
                        <a:defRPr kumimoji="1" sz="140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>
                        <a:defRPr kumimoji="1" sz="120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>
                        <a:defRPr kumimoji="1" sz="120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시간당 평균 광고가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:  2,342,300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원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</a:t>
                      </a:r>
                    </a:p>
                  </a:txBody>
                  <a:tcPr marL="91434" marR="91434" marT="45715" marB="4571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4307967"/>
                  </a:ext>
                </a:extLst>
              </a:tr>
            </a:tbl>
          </a:graphicData>
        </a:graphic>
      </p:graphicFrame>
      <p:sp>
        <p:nvSpPr>
          <p:cNvPr id="6238" name="TextBox 29">
            <a:extLst>
              <a:ext uri="{FF2B5EF4-FFF2-40B4-BE49-F238E27FC236}">
                <a16:creationId xmlns:a16="http://schemas.microsoft.com/office/drawing/2014/main" id="{93AEACFD-0F96-48FB-96E3-090114EBD6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69264" y="2159000"/>
            <a:ext cx="682625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/>
              <a:t>정렬 기준</a:t>
            </a:r>
            <a:endParaRPr lang="en-US" altLang="ko-KR"/>
          </a:p>
        </p:txBody>
      </p:sp>
      <p:sp>
        <p:nvSpPr>
          <p:cNvPr id="6239" name="TextBox 30">
            <a:extLst>
              <a:ext uri="{FF2B5EF4-FFF2-40B4-BE49-F238E27FC236}">
                <a16:creationId xmlns:a16="http://schemas.microsoft.com/office/drawing/2014/main" id="{4A2D6DA9-C87C-4F8F-80F6-407565E168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01088" y="2163763"/>
            <a:ext cx="633412" cy="2159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/>
              <a:t>광고 비용</a:t>
            </a:r>
            <a:endParaRPr lang="en-US" altLang="ko-KR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BDCAE5F-E63A-4E1E-8FAA-393A166147D8}"/>
              </a:ext>
            </a:extLst>
          </p:cNvPr>
          <p:cNvSpPr txBox="1"/>
          <p:nvPr/>
        </p:nvSpPr>
        <p:spPr>
          <a:xfrm>
            <a:off x="9582150" y="1728789"/>
            <a:ext cx="846138" cy="1322387"/>
          </a:xfrm>
          <a:prstGeom prst="rect">
            <a:avLst/>
          </a:prstGeom>
          <a:noFill/>
          <a:ln>
            <a:solidFill>
              <a:schemeClr val="tx1">
                <a:lumMod val="20000"/>
                <a:lumOff val="80000"/>
              </a:schemeClr>
            </a:solidFill>
          </a:ln>
        </p:spPr>
        <p:txBody>
          <a:bodyPr>
            <a:spAutoFit/>
          </a:bodyPr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800" b="1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[</a:t>
            </a:r>
            <a:r>
              <a:rPr kumimoji="1" lang="ko-KR" altLang="en-US" sz="800" b="1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정렬기준</a:t>
            </a:r>
            <a:r>
              <a:rPr kumimoji="1" lang="en-US" altLang="ko-KR" sz="800" b="1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]</a:t>
            </a: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800" b="1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BJ </a:t>
            </a:r>
            <a:r>
              <a:rPr kumimoji="1" lang="ko-KR" altLang="en-US" sz="800" b="1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이름</a:t>
            </a:r>
            <a:endParaRPr kumimoji="1" lang="en-US" altLang="ko-KR" sz="800" b="1" dirty="0">
              <a:solidFill>
                <a:srgbClr val="000000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800" b="1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아이디</a:t>
            </a:r>
            <a:endParaRPr kumimoji="1" lang="en-US" altLang="ko-KR" sz="800" b="1" dirty="0">
              <a:solidFill>
                <a:srgbClr val="000000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800" b="1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평균시청자수</a:t>
            </a:r>
            <a:endParaRPr kumimoji="1" lang="en-US" altLang="ko-KR" sz="800" b="1" dirty="0">
              <a:solidFill>
                <a:srgbClr val="000000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800" b="1" dirty="0" err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팔로워</a:t>
            </a:r>
            <a:r>
              <a:rPr kumimoji="1" lang="ko-KR" altLang="en-US" sz="800" b="1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수</a:t>
            </a:r>
            <a:endParaRPr kumimoji="1" lang="en-US" altLang="ko-KR" sz="800" b="1" dirty="0">
              <a:solidFill>
                <a:srgbClr val="000000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800" b="1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추정 노출 량</a:t>
            </a:r>
            <a:endParaRPr kumimoji="1" lang="en-US" altLang="ko-KR" sz="800" b="1" dirty="0">
              <a:solidFill>
                <a:srgbClr val="000000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800" b="1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방송 예정시간</a:t>
            </a:r>
            <a:endParaRPr kumimoji="1" lang="en-US" altLang="ko-KR" sz="800" b="1" dirty="0">
              <a:solidFill>
                <a:srgbClr val="000000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800" b="1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광고비용</a:t>
            </a:r>
            <a:endParaRPr kumimoji="1" lang="en-US" altLang="ko-KR" sz="800" b="1" dirty="0">
              <a:solidFill>
                <a:srgbClr val="000000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800" b="1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판매율</a:t>
            </a:r>
            <a:endParaRPr kumimoji="1" lang="en-US" altLang="ko-KR" sz="800" b="1" dirty="0">
              <a:solidFill>
                <a:srgbClr val="000000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endParaRPr kumimoji="1" lang="en-US" altLang="ko-KR" sz="800" b="1" dirty="0">
              <a:solidFill>
                <a:srgbClr val="000000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6241" name="화살표: 왼쪽 2">
            <a:extLst>
              <a:ext uri="{FF2B5EF4-FFF2-40B4-BE49-F238E27FC236}">
                <a16:creationId xmlns:a16="http://schemas.microsoft.com/office/drawing/2014/main" id="{5809F89B-D4F3-4A5F-9ACA-514ECED8A1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67838" y="2037682"/>
            <a:ext cx="171450" cy="458539"/>
          </a:xfrm>
          <a:prstGeom prst="leftArrow">
            <a:avLst>
              <a:gd name="adj1" fmla="val 50000"/>
              <a:gd name="adj2" fmla="val 49971"/>
            </a:avLst>
          </a:prstGeom>
          <a:noFill/>
          <a:ln w="9525" algn="ctr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ko-KR" altLang="en-US" sz="900">
              <a:solidFill>
                <a:srgbClr val="666666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6242" name="TextBox 33">
            <a:extLst>
              <a:ext uri="{FF2B5EF4-FFF2-40B4-BE49-F238E27FC236}">
                <a16:creationId xmlns:a16="http://schemas.microsoft.com/office/drawing/2014/main" id="{B177174E-D55D-4899-A93B-3A478C73E4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27200" y="1074739"/>
            <a:ext cx="1944688" cy="338137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>
                <a:solidFill>
                  <a:srgbClr val="FF0000"/>
                </a:solidFill>
              </a:rPr>
              <a:t> </a:t>
            </a:r>
            <a:r>
              <a:rPr lang="ko-KR" altLang="en-US">
                <a:solidFill>
                  <a:srgbClr val="FF0000"/>
                </a:solidFill>
              </a:rPr>
              <a:t>헤더 및 사이드바를 제외한 본문 컨텐츠만 표현한 것입니다</a:t>
            </a:r>
            <a:r>
              <a:rPr lang="en-US" altLang="ko-KR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6243" name="Rectangle 67">
            <a:extLst>
              <a:ext uri="{FF2B5EF4-FFF2-40B4-BE49-F238E27FC236}">
                <a16:creationId xmlns:a16="http://schemas.microsoft.com/office/drawing/2014/main" id="{4346A65D-9D57-4CEB-BCAD-16A645BABB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98675" y="307976"/>
            <a:ext cx="450850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prstDash val="sysDot"/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900" b="0">
                <a:solidFill>
                  <a:srgbClr val="1C1C1C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M-2 </a:t>
            </a:r>
            <a:endParaRPr lang="ko-KR" altLang="en-US" sz="900" b="0">
              <a:solidFill>
                <a:srgbClr val="1C1C1C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그림 3">
            <a:extLst>
              <a:ext uri="{FF2B5EF4-FFF2-40B4-BE49-F238E27FC236}">
                <a16:creationId xmlns:a16="http://schemas.microsoft.com/office/drawing/2014/main" id="{94AFBC5E-5D53-4A34-A5D5-FA3F95BC7D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1251" y="2190750"/>
            <a:ext cx="9191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그림 2">
            <a:extLst>
              <a:ext uri="{FF2B5EF4-FFF2-40B4-BE49-F238E27FC236}">
                <a16:creationId xmlns:a16="http://schemas.microsoft.com/office/drawing/2014/main" id="{D34D96D6-CB5D-445B-A812-680182B850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3950" y="1746251"/>
            <a:ext cx="1193800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6" name="Text Box 17">
            <a:extLst>
              <a:ext uri="{FF2B5EF4-FFF2-40B4-BE49-F238E27FC236}">
                <a16:creationId xmlns:a16="http://schemas.microsoft.com/office/drawing/2014/main" id="{ECE1C741-87A1-46F7-863E-AE9A369631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99475" y="952500"/>
            <a:ext cx="2211388" cy="520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180975" indent="-180975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zh-CN" sz="140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zh-CN" sz="140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zh-CN" sz="140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zh-CN" sz="140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zh-CN" sz="140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zh-CN" sz="140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ko-KR" sz="140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zh-CN" sz="140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ko-KR" sz="140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ko-KR" sz="140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zh-CN" sz="140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ko-KR" altLang="en-US" sz="140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ko-KR" sz="1400" b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ko-KR" sz="2000" b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ko-KR" sz="1200" b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ko-KR" b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ko-KR" altLang="en-US" b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grpSp>
        <p:nvGrpSpPr>
          <p:cNvPr id="8197" name="Group 2">
            <a:extLst>
              <a:ext uri="{FF2B5EF4-FFF2-40B4-BE49-F238E27FC236}">
                <a16:creationId xmlns:a16="http://schemas.microsoft.com/office/drawing/2014/main" id="{8EBB1527-A51E-4F2B-A30B-ED4DEF39D59F}"/>
              </a:ext>
            </a:extLst>
          </p:cNvPr>
          <p:cNvGrpSpPr>
            <a:grpSpLocks/>
          </p:cNvGrpSpPr>
          <p:nvPr/>
        </p:nvGrpSpPr>
        <p:grpSpPr bwMode="auto">
          <a:xfrm>
            <a:off x="9653589" y="6557963"/>
            <a:ext cx="1271587" cy="184150"/>
            <a:chOff x="3352" y="248"/>
            <a:chExt cx="801" cy="116"/>
          </a:xfrm>
        </p:grpSpPr>
        <p:sp>
          <p:nvSpPr>
            <p:cNvPr id="8264" name="AutoShape 3">
              <a:extLst>
                <a:ext uri="{FF2B5EF4-FFF2-40B4-BE49-F238E27FC236}">
                  <a16:creationId xmlns:a16="http://schemas.microsoft.com/office/drawing/2014/main" id="{F2291590-3C4C-463E-A84B-82B50C7D116E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3352" y="248"/>
              <a:ext cx="801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grpSp>
          <p:nvGrpSpPr>
            <p:cNvPr id="8265" name="Group 4">
              <a:extLst>
                <a:ext uri="{FF2B5EF4-FFF2-40B4-BE49-F238E27FC236}">
                  <a16:creationId xmlns:a16="http://schemas.microsoft.com/office/drawing/2014/main" id="{00D2B7A8-3F98-4E32-B012-BAC067C79D1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358" y="250"/>
              <a:ext cx="784" cy="106"/>
              <a:chOff x="1023" y="3711"/>
              <a:chExt cx="784" cy="106"/>
            </a:xfrm>
          </p:grpSpPr>
          <p:sp>
            <p:nvSpPr>
              <p:cNvPr id="8271" name="Freeform 5">
                <a:extLst>
                  <a:ext uri="{FF2B5EF4-FFF2-40B4-BE49-F238E27FC236}">
                    <a16:creationId xmlns:a16="http://schemas.microsoft.com/office/drawing/2014/main" id="{9116B760-6F97-4C38-8C3E-6FE225F5AE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3" y="3711"/>
                <a:ext cx="784" cy="106"/>
              </a:xfrm>
              <a:custGeom>
                <a:avLst/>
                <a:gdLst>
                  <a:gd name="T0" fmla="*/ 734 w 784"/>
                  <a:gd name="T1" fmla="*/ 0 h 106"/>
                  <a:gd name="T2" fmla="*/ 0 w 784"/>
                  <a:gd name="T3" fmla="*/ 0 h 106"/>
                  <a:gd name="T4" fmla="*/ 50 w 784"/>
                  <a:gd name="T5" fmla="*/ 53 h 106"/>
                  <a:gd name="T6" fmla="*/ 0 w 784"/>
                  <a:gd name="T7" fmla="*/ 106 h 106"/>
                  <a:gd name="T8" fmla="*/ 734 w 784"/>
                  <a:gd name="T9" fmla="*/ 106 h 106"/>
                  <a:gd name="T10" fmla="*/ 784 w 784"/>
                  <a:gd name="T11" fmla="*/ 53 h 106"/>
                  <a:gd name="T12" fmla="*/ 734 w 784"/>
                  <a:gd name="T13" fmla="*/ 0 h 10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784"/>
                  <a:gd name="T22" fmla="*/ 0 h 106"/>
                  <a:gd name="T23" fmla="*/ 784 w 784"/>
                  <a:gd name="T24" fmla="*/ 106 h 10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784" h="106">
                    <a:moveTo>
                      <a:pt x="734" y="0"/>
                    </a:moveTo>
                    <a:lnTo>
                      <a:pt x="0" y="0"/>
                    </a:lnTo>
                    <a:lnTo>
                      <a:pt x="50" y="53"/>
                    </a:lnTo>
                    <a:lnTo>
                      <a:pt x="0" y="106"/>
                    </a:lnTo>
                    <a:lnTo>
                      <a:pt x="734" y="106"/>
                    </a:lnTo>
                    <a:lnTo>
                      <a:pt x="784" y="53"/>
                    </a:lnTo>
                    <a:lnTo>
                      <a:pt x="734" y="0"/>
                    </a:lnTo>
                    <a:close/>
                  </a:path>
                </a:pathLst>
              </a:custGeom>
              <a:solidFill>
                <a:srgbClr val="EAEA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latinLnBrk="0" hangingPunct="0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8272" name="Freeform 6">
                <a:extLst>
                  <a:ext uri="{FF2B5EF4-FFF2-40B4-BE49-F238E27FC236}">
                    <a16:creationId xmlns:a16="http://schemas.microsoft.com/office/drawing/2014/main" id="{C88DB30D-1DBB-496B-AE9F-430640317E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3" y="3711"/>
                <a:ext cx="784" cy="106"/>
              </a:xfrm>
              <a:custGeom>
                <a:avLst/>
                <a:gdLst>
                  <a:gd name="T0" fmla="*/ 734 w 784"/>
                  <a:gd name="T1" fmla="*/ 0 h 106"/>
                  <a:gd name="T2" fmla="*/ 0 w 784"/>
                  <a:gd name="T3" fmla="*/ 0 h 106"/>
                  <a:gd name="T4" fmla="*/ 50 w 784"/>
                  <a:gd name="T5" fmla="*/ 53 h 106"/>
                  <a:gd name="T6" fmla="*/ 0 w 784"/>
                  <a:gd name="T7" fmla="*/ 106 h 106"/>
                  <a:gd name="T8" fmla="*/ 734 w 784"/>
                  <a:gd name="T9" fmla="*/ 106 h 106"/>
                  <a:gd name="T10" fmla="*/ 784 w 784"/>
                  <a:gd name="T11" fmla="*/ 53 h 106"/>
                  <a:gd name="T12" fmla="*/ 734 w 784"/>
                  <a:gd name="T13" fmla="*/ 0 h 10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784"/>
                  <a:gd name="T22" fmla="*/ 0 h 106"/>
                  <a:gd name="T23" fmla="*/ 784 w 784"/>
                  <a:gd name="T24" fmla="*/ 106 h 10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784" h="106">
                    <a:moveTo>
                      <a:pt x="734" y="0"/>
                    </a:moveTo>
                    <a:lnTo>
                      <a:pt x="0" y="0"/>
                    </a:lnTo>
                    <a:lnTo>
                      <a:pt x="50" y="53"/>
                    </a:lnTo>
                    <a:lnTo>
                      <a:pt x="0" y="106"/>
                    </a:lnTo>
                    <a:lnTo>
                      <a:pt x="734" y="106"/>
                    </a:lnTo>
                    <a:lnTo>
                      <a:pt x="784" y="53"/>
                    </a:lnTo>
                    <a:lnTo>
                      <a:pt x="734" y="0"/>
                    </a:lnTo>
                    <a:close/>
                  </a:path>
                </a:pathLst>
              </a:custGeom>
              <a:noFill/>
              <a:ln w="6350" cap="rnd">
                <a:solidFill>
                  <a:srgbClr val="96969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eaLnBrk="0" fontAlgn="base" latinLnBrk="0" hangingPunct="0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</p:grpSp>
        <p:sp>
          <p:nvSpPr>
            <p:cNvPr id="8266" name="Rectangle 7">
              <a:extLst>
                <a:ext uri="{FF2B5EF4-FFF2-40B4-BE49-F238E27FC236}">
                  <a16:creationId xmlns:a16="http://schemas.microsoft.com/office/drawing/2014/main" id="{1C0B1CF7-1ED2-43C8-8437-27CFED314F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85" y="276"/>
              <a:ext cx="618" cy="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700">
                  <a:latin typeface="돋움" panose="020B0600000101010101" pitchFamily="50" charset="-127"/>
                  <a:ea typeface="돋움" panose="020B0600000101010101" pitchFamily="50" charset="-127"/>
                </a:rPr>
                <a:t>Continued on next page</a:t>
              </a:r>
              <a:endParaRPr lang="en-US" altLang="ko-KR" sz="900">
                <a:latin typeface="돋움" panose="020B0600000101010101" pitchFamily="50" charset="-127"/>
                <a:ea typeface="돋움" panose="020B0600000101010101" pitchFamily="50" charset="-127"/>
              </a:endParaRPr>
            </a:p>
          </p:txBody>
        </p:sp>
        <p:grpSp>
          <p:nvGrpSpPr>
            <p:cNvPr id="8267" name="Group 8">
              <a:extLst>
                <a:ext uri="{FF2B5EF4-FFF2-40B4-BE49-F238E27FC236}">
                  <a16:creationId xmlns:a16="http://schemas.microsoft.com/office/drawing/2014/main" id="{58A68684-67DB-41A3-A1F3-CEF8C6A5574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358" y="250"/>
              <a:ext cx="784" cy="106"/>
              <a:chOff x="1023" y="3711"/>
              <a:chExt cx="784" cy="106"/>
            </a:xfrm>
          </p:grpSpPr>
          <p:sp>
            <p:nvSpPr>
              <p:cNvPr id="8269" name="Freeform 9">
                <a:extLst>
                  <a:ext uri="{FF2B5EF4-FFF2-40B4-BE49-F238E27FC236}">
                    <a16:creationId xmlns:a16="http://schemas.microsoft.com/office/drawing/2014/main" id="{C5C1DB13-300D-4008-AD25-9CF526DCA8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3" y="3711"/>
                <a:ext cx="784" cy="106"/>
              </a:xfrm>
              <a:custGeom>
                <a:avLst/>
                <a:gdLst>
                  <a:gd name="T0" fmla="*/ 734 w 784"/>
                  <a:gd name="T1" fmla="*/ 0 h 106"/>
                  <a:gd name="T2" fmla="*/ 0 w 784"/>
                  <a:gd name="T3" fmla="*/ 0 h 106"/>
                  <a:gd name="T4" fmla="*/ 50 w 784"/>
                  <a:gd name="T5" fmla="*/ 53 h 106"/>
                  <a:gd name="T6" fmla="*/ 0 w 784"/>
                  <a:gd name="T7" fmla="*/ 106 h 106"/>
                  <a:gd name="T8" fmla="*/ 734 w 784"/>
                  <a:gd name="T9" fmla="*/ 106 h 106"/>
                  <a:gd name="T10" fmla="*/ 784 w 784"/>
                  <a:gd name="T11" fmla="*/ 53 h 106"/>
                  <a:gd name="T12" fmla="*/ 734 w 784"/>
                  <a:gd name="T13" fmla="*/ 0 h 10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784"/>
                  <a:gd name="T22" fmla="*/ 0 h 106"/>
                  <a:gd name="T23" fmla="*/ 784 w 784"/>
                  <a:gd name="T24" fmla="*/ 106 h 10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784" h="106">
                    <a:moveTo>
                      <a:pt x="734" y="0"/>
                    </a:moveTo>
                    <a:lnTo>
                      <a:pt x="0" y="0"/>
                    </a:lnTo>
                    <a:lnTo>
                      <a:pt x="50" y="53"/>
                    </a:lnTo>
                    <a:lnTo>
                      <a:pt x="0" y="106"/>
                    </a:lnTo>
                    <a:lnTo>
                      <a:pt x="734" y="106"/>
                    </a:lnTo>
                    <a:lnTo>
                      <a:pt x="784" y="53"/>
                    </a:lnTo>
                    <a:lnTo>
                      <a:pt x="734" y="0"/>
                    </a:lnTo>
                    <a:close/>
                  </a:path>
                </a:pathLst>
              </a:custGeom>
              <a:solidFill>
                <a:srgbClr val="EAEA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latinLnBrk="0" hangingPunct="0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8270" name="Freeform 10">
                <a:extLst>
                  <a:ext uri="{FF2B5EF4-FFF2-40B4-BE49-F238E27FC236}">
                    <a16:creationId xmlns:a16="http://schemas.microsoft.com/office/drawing/2014/main" id="{58EC662A-F75C-40CE-8DBC-B90937CAA5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3" y="3711"/>
                <a:ext cx="784" cy="106"/>
              </a:xfrm>
              <a:custGeom>
                <a:avLst/>
                <a:gdLst>
                  <a:gd name="T0" fmla="*/ 734 w 784"/>
                  <a:gd name="T1" fmla="*/ 0 h 106"/>
                  <a:gd name="T2" fmla="*/ 0 w 784"/>
                  <a:gd name="T3" fmla="*/ 0 h 106"/>
                  <a:gd name="T4" fmla="*/ 50 w 784"/>
                  <a:gd name="T5" fmla="*/ 53 h 106"/>
                  <a:gd name="T6" fmla="*/ 0 w 784"/>
                  <a:gd name="T7" fmla="*/ 106 h 106"/>
                  <a:gd name="T8" fmla="*/ 734 w 784"/>
                  <a:gd name="T9" fmla="*/ 106 h 106"/>
                  <a:gd name="T10" fmla="*/ 784 w 784"/>
                  <a:gd name="T11" fmla="*/ 53 h 106"/>
                  <a:gd name="T12" fmla="*/ 734 w 784"/>
                  <a:gd name="T13" fmla="*/ 0 h 10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784"/>
                  <a:gd name="T22" fmla="*/ 0 h 106"/>
                  <a:gd name="T23" fmla="*/ 784 w 784"/>
                  <a:gd name="T24" fmla="*/ 106 h 10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784" h="106">
                    <a:moveTo>
                      <a:pt x="734" y="0"/>
                    </a:moveTo>
                    <a:lnTo>
                      <a:pt x="0" y="0"/>
                    </a:lnTo>
                    <a:lnTo>
                      <a:pt x="50" y="53"/>
                    </a:lnTo>
                    <a:lnTo>
                      <a:pt x="0" y="106"/>
                    </a:lnTo>
                    <a:lnTo>
                      <a:pt x="734" y="106"/>
                    </a:lnTo>
                    <a:lnTo>
                      <a:pt x="784" y="53"/>
                    </a:lnTo>
                    <a:lnTo>
                      <a:pt x="734" y="0"/>
                    </a:lnTo>
                    <a:close/>
                  </a:path>
                </a:pathLst>
              </a:custGeom>
              <a:noFill/>
              <a:ln w="6350" cap="rnd">
                <a:solidFill>
                  <a:srgbClr val="96969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eaLnBrk="0" fontAlgn="base" latinLnBrk="0" hangingPunct="0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</p:grpSp>
        <p:sp>
          <p:nvSpPr>
            <p:cNvPr id="8268" name="Rectangle 11">
              <a:extLst>
                <a:ext uri="{FF2B5EF4-FFF2-40B4-BE49-F238E27FC236}">
                  <a16:creationId xmlns:a16="http://schemas.microsoft.com/office/drawing/2014/main" id="{65DD3A53-4AF8-49CC-B421-62DB9A04A1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5" y="264"/>
              <a:ext cx="618" cy="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700">
                  <a:latin typeface="돋움" panose="020B0600000101010101" pitchFamily="50" charset="-127"/>
                  <a:ea typeface="돋움" panose="020B0600000101010101" pitchFamily="50" charset="-127"/>
                </a:rPr>
                <a:t>Continued on next page</a:t>
              </a:r>
              <a:endParaRPr lang="en-US" altLang="ko-KR" sz="900">
                <a:latin typeface="돋움" panose="020B0600000101010101" pitchFamily="50" charset="-127"/>
                <a:ea typeface="돋움" panose="020B0600000101010101" pitchFamily="50" charset="-127"/>
              </a:endParaRPr>
            </a:p>
          </p:txBody>
        </p:sp>
      </p:grpSp>
      <p:sp>
        <p:nvSpPr>
          <p:cNvPr id="8198" name="슬라이드 번호 개체 틀 3">
            <a:extLst>
              <a:ext uri="{FF2B5EF4-FFF2-40B4-BE49-F238E27FC236}">
                <a16:creationId xmlns:a16="http://schemas.microsoft.com/office/drawing/2014/main" id="{AC20378C-6022-4FDB-B405-38EAB209EA1A}"/>
              </a:ext>
            </a:extLst>
          </p:cNvPr>
          <p:cNvSpPr txBox="1">
            <a:spLocks noGrp="1"/>
          </p:cNvSpPr>
          <p:nvPr/>
        </p:nvSpPr>
        <p:spPr bwMode="auto">
          <a:xfrm>
            <a:off x="4927600" y="6275388"/>
            <a:ext cx="2133600" cy="19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fld id="{457DA5E5-4805-4DDF-A059-CE3B22F006AA}" type="slidenum">
              <a:rPr lang="en-US" altLang="ko-KR" sz="900" b="0">
                <a:latin typeface="돋움" panose="020B0600000101010101" pitchFamily="50" charset="-127"/>
                <a:ea typeface="돋움" panose="020B0600000101010101" pitchFamily="50" charset="-127"/>
              </a:rPr>
              <a:pPr algn="ctr" fontAlgn="base">
                <a:spcBef>
                  <a:spcPct val="0"/>
                </a:spcBef>
                <a:spcAft>
                  <a:spcPct val="0"/>
                </a:spcAft>
              </a:pPr>
              <a:t>19</a:t>
            </a:fld>
            <a:endParaRPr lang="en-US" altLang="ko-KR" sz="900" b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8201" name="Rectangle 66">
            <a:extLst>
              <a:ext uri="{FF2B5EF4-FFF2-40B4-BE49-F238E27FC236}">
                <a16:creationId xmlns:a16="http://schemas.microsoft.com/office/drawing/2014/main" id="{B694D29F-D60C-45C8-9F32-CF7363630F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64238" y="290514"/>
            <a:ext cx="2070100" cy="23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900" b="0">
                <a:latin typeface="돋움" panose="020B0600000101010101" pitchFamily="50" charset="-127"/>
                <a:ea typeface="돋움" panose="020B0600000101010101" pitchFamily="50" charset="-127"/>
              </a:rPr>
              <a:t>크리에이터 정보확인 및 결제 페이지</a:t>
            </a:r>
          </a:p>
        </p:txBody>
      </p:sp>
      <p:pic>
        <p:nvPicPr>
          <p:cNvPr id="8202" name="그림 1">
            <a:extLst>
              <a:ext uri="{FF2B5EF4-FFF2-40B4-BE49-F238E27FC236}">
                <a16:creationId xmlns:a16="http://schemas.microsoft.com/office/drawing/2014/main" id="{0B2C7F72-53FD-438D-AE3E-73AC7625F7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5276" y="1393825"/>
            <a:ext cx="2238375" cy="80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03" name="TextBox 42">
            <a:extLst>
              <a:ext uri="{FF2B5EF4-FFF2-40B4-BE49-F238E27FC236}">
                <a16:creationId xmlns:a16="http://schemas.microsoft.com/office/drawing/2014/main" id="{FF0E1F40-E0F8-4EAF-99E0-AD6BCE3793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42014" y="4849813"/>
            <a:ext cx="523875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/>
              <a:t>ㅇㅇㅇ</a:t>
            </a:r>
            <a:endParaRPr lang="en-US" altLang="ko-KR"/>
          </a:p>
        </p:txBody>
      </p:sp>
      <p:sp>
        <p:nvSpPr>
          <p:cNvPr id="8204" name="TextBox 58">
            <a:extLst>
              <a:ext uri="{FF2B5EF4-FFF2-40B4-BE49-F238E27FC236}">
                <a16:creationId xmlns:a16="http://schemas.microsoft.com/office/drawing/2014/main" id="{A24F3F6A-7CCC-4DA5-8F3A-075E45366C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42014" y="5141913"/>
            <a:ext cx="523875" cy="214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/>
              <a:t>ㅇㅇㅇ</a:t>
            </a:r>
            <a:endParaRPr lang="en-US" altLang="ko-KR"/>
          </a:p>
        </p:txBody>
      </p:sp>
      <p:sp>
        <p:nvSpPr>
          <p:cNvPr id="8205" name="TextBox 74">
            <a:extLst>
              <a:ext uri="{FF2B5EF4-FFF2-40B4-BE49-F238E27FC236}">
                <a16:creationId xmlns:a16="http://schemas.microsoft.com/office/drawing/2014/main" id="{C40E9565-16D8-41F4-9F4E-2E5D758095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42014" y="5432425"/>
            <a:ext cx="523875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/>
              <a:t>ㅇㅇㅇ</a:t>
            </a:r>
            <a:endParaRPr lang="en-US" altLang="ko-KR"/>
          </a:p>
        </p:txBody>
      </p:sp>
      <p:grpSp>
        <p:nvGrpSpPr>
          <p:cNvPr id="8206" name="그룹 3">
            <a:extLst>
              <a:ext uri="{FF2B5EF4-FFF2-40B4-BE49-F238E27FC236}">
                <a16:creationId xmlns:a16="http://schemas.microsoft.com/office/drawing/2014/main" id="{CD93816B-26C5-4CD0-9893-6ED3F40E9D36}"/>
              </a:ext>
            </a:extLst>
          </p:cNvPr>
          <p:cNvGrpSpPr>
            <a:grpSpLocks/>
          </p:cNvGrpSpPr>
          <p:nvPr/>
        </p:nvGrpSpPr>
        <p:grpSpPr bwMode="auto">
          <a:xfrm>
            <a:off x="1644650" y="4451350"/>
            <a:ext cx="4319588" cy="1258432"/>
            <a:chOff x="500897" y="4451403"/>
            <a:chExt cx="4319588" cy="1258432"/>
          </a:xfrm>
        </p:grpSpPr>
        <p:sp>
          <p:nvSpPr>
            <p:cNvPr id="8218" name="TextBox 27">
              <a:extLst>
                <a:ext uri="{FF2B5EF4-FFF2-40B4-BE49-F238E27FC236}">
                  <a16:creationId xmlns:a16="http://schemas.microsoft.com/office/drawing/2014/main" id="{0C7296DE-2339-4015-AB58-494F692BDA0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3135" y="4849866"/>
              <a:ext cx="523875" cy="215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/>
                <a:t>식품류</a:t>
              </a:r>
              <a:endParaRPr lang="en-US" altLang="ko-KR"/>
            </a:p>
          </p:txBody>
        </p:sp>
        <p:sp>
          <p:nvSpPr>
            <p:cNvPr id="8219" name="TextBox 28">
              <a:extLst>
                <a:ext uri="{FF2B5EF4-FFF2-40B4-BE49-F238E27FC236}">
                  <a16:creationId xmlns:a16="http://schemas.microsoft.com/office/drawing/2014/main" id="{56A159D9-FA15-42DF-BD4D-F16308FD63B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0897" y="4451403"/>
              <a:ext cx="917575" cy="2159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/>
                <a:t>허용 광고 종류</a:t>
              </a:r>
              <a:endParaRPr lang="en-US" altLang="ko-KR"/>
            </a:p>
          </p:txBody>
        </p:sp>
        <p:sp>
          <p:nvSpPr>
            <p:cNvPr id="8220" name="TextBox 29">
              <a:extLst>
                <a:ext uri="{FF2B5EF4-FFF2-40B4-BE49-F238E27FC236}">
                  <a16:creationId xmlns:a16="http://schemas.microsoft.com/office/drawing/2014/main" id="{439F4887-0663-48C5-A1BF-D9DA0F13826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1697" y="4913366"/>
              <a:ext cx="93663" cy="2154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lang="en-US" altLang="ko-KR"/>
            </a:p>
          </p:txBody>
        </p:sp>
        <p:sp>
          <p:nvSpPr>
            <p:cNvPr id="8221" name="TextBox 30">
              <a:extLst>
                <a:ext uri="{FF2B5EF4-FFF2-40B4-BE49-F238E27FC236}">
                  <a16:creationId xmlns:a16="http://schemas.microsoft.com/office/drawing/2014/main" id="{C9B22AA0-4BC6-47EC-99AD-7EBF7975311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96235" y="4849866"/>
              <a:ext cx="523875" cy="215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/>
                <a:t>가전</a:t>
              </a:r>
              <a:endParaRPr lang="en-US" altLang="ko-KR"/>
            </a:p>
          </p:txBody>
        </p:sp>
        <p:sp>
          <p:nvSpPr>
            <p:cNvPr id="8222" name="TextBox 31">
              <a:extLst>
                <a:ext uri="{FF2B5EF4-FFF2-40B4-BE49-F238E27FC236}">
                  <a16:creationId xmlns:a16="http://schemas.microsoft.com/office/drawing/2014/main" id="{60802DD2-4DDC-4725-8882-F78F7B95A9D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24797" y="4913366"/>
              <a:ext cx="92075" cy="2154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lang="en-US" altLang="ko-KR"/>
            </a:p>
          </p:txBody>
        </p:sp>
        <p:sp>
          <p:nvSpPr>
            <p:cNvPr id="8223" name="TextBox 32">
              <a:extLst>
                <a:ext uri="{FF2B5EF4-FFF2-40B4-BE49-F238E27FC236}">
                  <a16:creationId xmlns:a16="http://schemas.microsoft.com/office/drawing/2014/main" id="{D2543DE9-4B62-4DA7-970B-E2953892CB4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91547" y="4849866"/>
              <a:ext cx="592138" cy="215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/>
                <a:t>차량용품</a:t>
              </a:r>
              <a:endParaRPr lang="en-US" altLang="ko-KR"/>
            </a:p>
          </p:txBody>
        </p:sp>
        <p:sp>
          <p:nvSpPr>
            <p:cNvPr id="8224" name="TextBox 33">
              <a:extLst>
                <a:ext uri="{FF2B5EF4-FFF2-40B4-BE49-F238E27FC236}">
                  <a16:creationId xmlns:a16="http://schemas.microsoft.com/office/drawing/2014/main" id="{C0AB5ED7-9DF3-4062-9140-1A93909DA38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20110" y="4913366"/>
              <a:ext cx="93662" cy="2154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lang="en-US" altLang="ko-KR"/>
            </a:p>
          </p:txBody>
        </p:sp>
        <p:sp>
          <p:nvSpPr>
            <p:cNvPr id="8225" name="TextBox 34">
              <a:extLst>
                <a:ext uri="{FF2B5EF4-FFF2-40B4-BE49-F238E27FC236}">
                  <a16:creationId xmlns:a16="http://schemas.microsoft.com/office/drawing/2014/main" id="{2B1BF2C5-97EE-4C18-B815-416328ED6C0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93210" y="4849866"/>
              <a:ext cx="523875" cy="215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/>
                <a:t>ㅇㅇㅇ</a:t>
              </a:r>
              <a:endParaRPr lang="en-US" altLang="ko-KR"/>
            </a:p>
          </p:txBody>
        </p:sp>
        <p:sp>
          <p:nvSpPr>
            <p:cNvPr id="8226" name="TextBox 35">
              <a:extLst>
                <a:ext uri="{FF2B5EF4-FFF2-40B4-BE49-F238E27FC236}">
                  <a16:creationId xmlns:a16="http://schemas.microsoft.com/office/drawing/2014/main" id="{BE153796-D721-4433-A913-7C7F750C28B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21772" y="4913366"/>
              <a:ext cx="93663" cy="2154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lang="en-US" altLang="ko-KR"/>
            </a:p>
          </p:txBody>
        </p:sp>
        <p:sp>
          <p:nvSpPr>
            <p:cNvPr id="8227" name="TextBox 36">
              <a:extLst>
                <a:ext uri="{FF2B5EF4-FFF2-40B4-BE49-F238E27FC236}">
                  <a16:creationId xmlns:a16="http://schemas.microsoft.com/office/drawing/2014/main" id="{2866F30D-DB9C-4DC5-BA21-259697ED195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21860" y="4849866"/>
              <a:ext cx="523875" cy="215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/>
                <a:t>ㅇㅇㅇ</a:t>
              </a:r>
              <a:endParaRPr lang="en-US" altLang="ko-KR"/>
            </a:p>
          </p:txBody>
        </p:sp>
        <p:sp>
          <p:nvSpPr>
            <p:cNvPr id="8228" name="TextBox 37">
              <a:extLst>
                <a:ext uri="{FF2B5EF4-FFF2-40B4-BE49-F238E27FC236}">
                  <a16:creationId xmlns:a16="http://schemas.microsoft.com/office/drawing/2014/main" id="{2AE9F00F-B4DB-45D1-954E-F7CC21D8FAB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50422" y="4913366"/>
              <a:ext cx="93663" cy="2154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lang="en-US" altLang="ko-KR"/>
            </a:p>
          </p:txBody>
        </p:sp>
        <p:sp>
          <p:nvSpPr>
            <p:cNvPr id="8229" name="TextBox 38">
              <a:extLst>
                <a:ext uri="{FF2B5EF4-FFF2-40B4-BE49-F238E27FC236}">
                  <a16:creationId xmlns:a16="http://schemas.microsoft.com/office/drawing/2014/main" id="{507FA674-E66C-430D-B7F0-9980CAF402D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93360" y="4849866"/>
              <a:ext cx="523875" cy="215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/>
                <a:t>ㅇㅇㅇ</a:t>
              </a:r>
              <a:endParaRPr lang="en-US" altLang="ko-KR"/>
            </a:p>
          </p:txBody>
        </p:sp>
        <p:sp>
          <p:nvSpPr>
            <p:cNvPr id="8230" name="TextBox 40">
              <a:extLst>
                <a:ext uri="{FF2B5EF4-FFF2-40B4-BE49-F238E27FC236}">
                  <a16:creationId xmlns:a16="http://schemas.microsoft.com/office/drawing/2014/main" id="{82E4BCC1-595B-4CC1-B120-13161555BC9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64860" y="4849866"/>
              <a:ext cx="523875" cy="215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/>
                <a:t>ㅇㅇㅇ</a:t>
              </a:r>
              <a:endParaRPr lang="en-US" altLang="ko-KR"/>
            </a:p>
          </p:txBody>
        </p:sp>
        <p:sp>
          <p:nvSpPr>
            <p:cNvPr id="8231" name="TextBox 41">
              <a:extLst>
                <a:ext uri="{FF2B5EF4-FFF2-40B4-BE49-F238E27FC236}">
                  <a16:creationId xmlns:a16="http://schemas.microsoft.com/office/drawing/2014/main" id="{B8C353EA-E346-4375-8DED-82DC8AFB794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93422" y="4913366"/>
              <a:ext cx="93663" cy="2154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lang="en-US" altLang="ko-KR"/>
            </a:p>
          </p:txBody>
        </p:sp>
        <p:sp>
          <p:nvSpPr>
            <p:cNvPr id="8232" name="TextBox 43">
              <a:extLst>
                <a:ext uri="{FF2B5EF4-FFF2-40B4-BE49-F238E27FC236}">
                  <a16:creationId xmlns:a16="http://schemas.microsoft.com/office/drawing/2014/main" id="{6EED64E0-9BEC-45DC-AC82-AF6A505A66B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26822" y="4913366"/>
              <a:ext cx="93663" cy="2154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lang="en-US" altLang="ko-KR"/>
            </a:p>
          </p:txBody>
        </p:sp>
        <p:sp>
          <p:nvSpPr>
            <p:cNvPr id="8233" name="TextBox 44">
              <a:extLst>
                <a:ext uri="{FF2B5EF4-FFF2-40B4-BE49-F238E27FC236}">
                  <a16:creationId xmlns:a16="http://schemas.microsoft.com/office/drawing/2014/main" id="{84FEB2B8-B124-4ED5-9466-80DAE2BFB90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3135" y="5141966"/>
              <a:ext cx="523875" cy="214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/>
                <a:t>ㅇㅇㅇ</a:t>
              </a:r>
              <a:endParaRPr lang="en-US" altLang="ko-KR"/>
            </a:p>
          </p:txBody>
        </p:sp>
        <p:sp>
          <p:nvSpPr>
            <p:cNvPr id="8234" name="TextBox 45">
              <a:extLst>
                <a:ext uri="{FF2B5EF4-FFF2-40B4-BE49-F238E27FC236}">
                  <a16:creationId xmlns:a16="http://schemas.microsoft.com/office/drawing/2014/main" id="{0F6BDD01-5797-4AD6-891A-B9F195A5197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1697" y="5203878"/>
              <a:ext cx="93663" cy="2154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lang="en-US" altLang="ko-KR"/>
            </a:p>
          </p:txBody>
        </p:sp>
        <p:sp>
          <p:nvSpPr>
            <p:cNvPr id="8235" name="TextBox 46">
              <a:extLst>
                <a:ext uri="{FF2B5EF4-FFF2-40B4-BE49-F238E27FC236}">
                  <a16:creationId xmlns:a16="http://schemas.microsoft.com/office/drawing/2014/main" id="{C525FA6C-C518-4AD7-860B-14794919E79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96235" y="5141966"/>
              <a:ext cx="523875" cy="214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/>
                <a:t>ㅇㅇㅇ</a:t>
              </a:r>
              <a:endParaRPr lang="en-US" altLang="ko-KR"/>
            </a:p>
          </p:txBody>
        </p:sp>
        <p:sp>
          <p:nvSpPr>
            <p:cNvPr id="8236" name="TextBox 47">
              <a:extLst>
                <a:ext uri="{FF2B5EF4-FFF2-40B4-BE49-F238E27FC236}">
                  <a16:creationId xmlns:a16="http://schemas.microsoft.com/office/drawing/2014/main" id="{31C9AD23-FAF0-4498-BB2C-AAAC748F2F9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24797" y="5203878"/>
              <a:ext cx="92075" cy="2154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lang="en-US" altLang="ko-KR"/>
            </a:p>
          </p:txBody>
        </p:sp>
        <p:sp>
          <p:nvSpPr>
            <p:cNvPr id="8237" name="TextBox 48">
              <a:extLst>
                <a:ext uri="{FF2B5EF4-FFF2-40B4-BE49-F238E27FC236}">
                  <a16:creationId xmlns:a16="http://schemas.microsoft.com/office/drawing/2014/main" id="{B2FD5C3F-8650-4F02-BDCE-28FE0F26CB2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91547" y="5141966"/>
              <a:ext cx="523875" cy="214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/>
                <a:t>ㅇㅇㅇ</a:t>
              </a:r>
              <a:endParaRPr lang="en-US" altLang="ko-KR"/>
            </a:p>
          </p:txBody>
        </p:sp>
        <p:sp>
          <p:nvSpPr>
            <p:cNvPr id="8238" name="TextBox 49">
              <a:extLst>
                <a:ext uri="{FF2B5EF4-FFF2-40B4-BE49-F238E27FC236}">
                  <a16:creationId xmlns:a16="http://schemas.microsoft.com/office/drawing/2014/main" id="{07CD8982-8635-43B2-B25A-D39ECD5F2EE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20110" y="5203878"/>
              <a:ext cx="93662" cy="2154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lang="en-US" altLang="ko-KR"/>
            </a:p>
          </p:txBody>
        </p:sp>
        <p:sp>
          <p:nvSpPr>
            <p:cNvPr id="8239" name="TextBox 50">
              <a:extLst>
                <a:ext uri="{FF2B5EF4-FFF2-40B4-BE49-F238E27FC236}">
                  <a16:creationId xmlns:a16="http://schemas.microsoft.com/office/drawing/2014/main" id="{C7C6CB7D-715C-461D-B921-36FFAD57C95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93210" y="5141966"/>
              <a:ext cx="523875" cy="214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/>
                <a:t>ㅇㅇㅇ</a:t>
              </a:r>
              <a:endParaRPr lang="en-US" altLang="ko-KR"/>
            </a:p>
          </p:txBody>
        </p:sp>
        <p:sp>
          <p:nvSpPr>
            <p:cNvPr id="8240" name="TextBox 51">
              <a:extLst>
                <a:ext uri="{FF2B5EF4-FFF2-40B4-BE49-F238E27FC236}">
                  <a16:creationId xmlns:a16="http://schemas.microsoft.com/office/drawing/2014/main" id="{63326944-BA01-4AA3-917E-28CCD8E8E96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21772" y="5203878"/>
              <a:ext cx="93663" cy="2154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lang="en-US" altLang="ko-KR"/>
            </a:p>
          </p:txBody>
        </p:sp>
        <p:sp>
          <p:nvSpPr>
            <p:cNvPr id="8241" name="TextBox 52">
              <a:extLst>
                <a:ext uri="{FF2B5EF4-FFF2-40B4-BE49-F238E27FC236}">
                  <a16:creationId xmlns:a16="http://schemas.microsoft.com/office/drawing/2014/main" id="{F7C0FAF9-365C-4292-9601-9D1CE8B673A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21860" y="5141966"/>
              <a:ext cx="523875" cy="214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/>
                <a:t>ㅇㅇㅇ</a:t>
              </a:r>
              <a:endParaRPr lang="en-US" altLang="ko-KR"/>
            </a:p>
          </p:txBody>
        </p:sp>
        <p:sp>
          <p:nvSpPr>
            <p:cNvPr id="8242" name="TextBox 53">
              <a:extLst>
                <a:ext uri="{FF2B5EF4-FFF2-40B4-BE49-F238E27FC236}">
                  <a16:creationId xmlns:a16="http://schemas.microsoft.com/office/drawing/2014/main" id="{A143B53E-DD5A-47CD-A80E-3C7BFAEEFC0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50422" y="5203878"/>
              <a:ext cx="93663" cy="2154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lang="en-US" altLang="ko-KR"/>
            </a:p>
          </p:txBody>
        </p:sp>
        <p:sp>
          <p:nvSpPr>
            <p:cNvPr id="8243" name="TextBox 54">
              <a:extLst>
                <a:ext uri="{FF2B5EF4-FFF2-40B4-BE49-F238E27FC236}">
                  <a16:creationId xmlns:a16="http://schemas.microsoft.com/office/drawing/2014/main" id="{53E5AD4F-C2A5-4B94-9BDC-2A558018937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93360" y="5141966"/>
              <a:ext cx="523875" cy="214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/>
                <a:t>ㅇㅇㅇ</a:t>
              </a:r>
              <a:endParaRPr lang="en-US" altLang="ko-KR"/>
            </a:p>
          </p:txBody>
        </p:sp>
        <p:sp>
          <p:nvSpPr>
            <p:cNvPr id="8244" name="TextBox 55">
              <a:extLst>
                <a:ext uri="{FF2B5EF4-FFF2-40B4-BE49-F238E27FC236}">
                  <a16:creationId xmlns:a16="http://schemas.microsoft.com/office/drawing/2014/main" id="{364F5A29-5DAD-41DD-8E7C-A4C62C5852A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21922" y="5203878"/>
              <a:ext cx="93663" cy="2154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lang="en-US" altLang="ko-KR"/>
            </a:p>
          </p:txBody>
        </p:sp>
        <p:sp>
          <p:nvSpPr>
            <p:cNvPr id="8245" name="TextBox 56">
              <a:extLst>
                <a:ext uri="{FF2B5EF4-FFF2-40B4-BE49-F238E27FC236}">
                  <a16:creationId xmlns:a16="http://schemas.microsoft.com/office/drawing/2014/main" id="{5737B8FF-3EA7-408E-AF0D-D7B4F1FBB1A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64860" y="5141966"/>
              <a:ext cx="523875" cy="214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/>
                <a:t>ㅇㅇㅇ</a:t>
              </a:r>
              <a:endParaRPr lang="en-US" altLang="ko-KR"/>
            </a:p>
          </p:txBody>
        </p:sp>
        <p:sp>
          <p:nvSpPr>
            <p:cNvPr id="8246" name="TextBox 57">
              <a:extLst>
                <a:ext uri="{FF2B5EF4-FFF2-40B4-BE49-F238E27FC236}">
                  <a16:creationId xmlns:a16="http://schemas.microsoft.com/office/drawing/2014/main" id="{C8B38291-F6D7-4748-BCBB-01118171269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93422" y="5203878"/>
              <a:ext cx="93663" cy="2154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lang="en-US" altLang="ko-KR"/>
            </a:p>
          </p:txBody>
        </p:sp>
        <p:sp>
          <p:nvSpPr>
            <p:cNvPr id="8247" name="TextBox 59">
              <a:extLst>
                <a:ext uri="{FF2B5EF4-FFF2-40B4-BE49-F238E27FC236}">
                  <a16:creationId xmlns:a16="http://schemas.microsoft.com/office/drawing/2014/main" id="{7C0607C3-4E54-481E-9764-7F1ADE6E5F5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26822" y="5203878"/>
              <a:ext cx="93663" cy="2154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lang="en-US" altLang="ko-KR"/>
            </a:p>
          </p:txBody>
        </p:sp>
        <p:sp>
          <p:nvSpPr>
            <p:cNvPr id="8248" name="TextBox 60">
              <a:extLst>
                <a:ext uri="{FF2B5EF4-FFF2-40B4-BE49-F238E27FC236}">
                  <a16:creationId xmlns:a16="http://schemas.microsoft.com/office/drawing/2014/main" id="{EFA4167D-D637-4376-84B3-189A641F2EC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3135" y="5432478"/>
              <a:ext cx="523875" cy="215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/>
                <a:t>ㅇㅇㅇ</a:t>
              </a:r>
              <a:endParaRPr lang="en-US" altLang="ko-KR"/>
            </a:p>
          </p:txBody>
        </p:sp>
        <p:sp>
          <p:nvSpPr>
            <p:cNvPr id="8249" name="TextBox 61">
              <a:extLst>
                <a:ext uri="{FF2B5EF4-FFF2-40B4-BE49-F238E27FC236}">
                  <a16:creationId xmlns:a16="http://schemas.microsoft.com/office/drawing/2014/main" id="{FF9B7B8E-194A-4A35-9D79-8B91E0C0B7D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1697" y="5494391"/>
              <a:ext cx="93663" cy="2154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lang="en-US" altLang="ko-KR"/>
            </a:p>
          </p:txBody>
        </p:sp>
        <p:sp>
          <p:nvSpPr>
            <p:cNvPr id="8250" name="TextBox 62">
              <a:extLst>
                <a:ext uri="{FF2B5EF4-FFF2-40B4-BE49-F238E27FC236}">
                  <a16:creationId xmlns:a16="http://schemas.microsoft.com/office/drawing/2014/main" id="{9EF2D324-4047-45ED-81FE-E3C0ECCAC1F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96235" y="5432478"/>
              <a:ext cx="523875" cy="215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/>
                <a:t>ㅇㅇㅇ</a:t>
              </a:r>
              <a:endParaRPr lang="en-US" altLang="ko-KR"/>
            </a:p>
          </p:txBody>
        </p:sp>
        <p:sp>
          <p:nvSpPr>
            <p:cNvPr id="8251" name="TextBox 63">
              <a:extLst>
                <a:ext uri="{FF2B5EF4-FFF2-40B4-BE49-F238E27FC236}">
                  <a16:creationId xmlns:a16="http://schemas.microsoft.com/office/drawing/2014/main" id="{B0A296E3-9824-4CC2-8B6F-7A14174F384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24797" y="5494391"/>
              <a:ext cx="92075" cy="2154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lang="en-US" altLang="ko-KR"/>
            </a:p>
          </p:txBody>
        </p:sp>
        <p:sp>
          <p:nvSpPr>
            <p:cNvPr id="8252" name="TextBox 64">
              <a:extLst>
                <a:ext uri="{FF2B5EF4-FFF2-40B4-BE49-F238E27FC236}">
                  <a16:creationId xmlns:a16="http://schemas.microsoft.com/office/drawing/2014/main" id="{88467C40-3129-43A5-BD0D-26B9DA7C18F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91547" y="5432478"/>
              <a:ext cx="523875" cy="215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/>
                <a:t>ㅇㅇㅇ</a:t>
              </a:r>
              <a:endParaRPr lang="en-US" altLang="ko-KR"/>
            </a:p>
          </p:txBody>
        </p:sp>
        <p:sp>
          <p:nvSpPr>
            <p:cNvPr id="8253" name="TextBox 65">
              <a:extLst>
                <a:ext uri="{FF2B5EF4-FFF2-40B4-BE49-F238E27FC236}">
                  <a16:creationId xmlns:a16="http://schemas.microsoft.com/office/drawing/2014/main" id="{B0A578AC-DEB0-48C5-A41C-242B1998C09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20110" y="5494391"/>
              <a:ext cx="93662" cy="2154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lang="en-US" altLang="ko-KR"/>
            </a:p>
          </p:txBody>
        </p:sp>
        <p:sp>
          <p:nvSpPr>
            <p:cNvPr id="8254" name="TextBox 66">
              <a:extLst>
                <a:ext uri="{FF2B5EF4-FFF2-40B4-BE49-F238E27FC236}">
                  <a16:creationId xmlns:a16="http://schemas.microsoft.com/office/drawing/2014/main" id="{986DE4CE-2B59-40F9-89CB-8FAED99A703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93210" y="5432478"/>
              <a:ext cx="523875" cy="215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/>
                <a:t>ㅇㅇㅇ</a:t>
              </a:r>
              <a:endParaRPr lang="en-US" altLang="ko-KR"/>
            </a:p>
          </p:txBody>
        </p:sp>
        <p:sp>
          <p:nvSpPr>
            <p:cNvPr id="8255" name="TextBox 67">
              <a:extLst>
                <a:ext uri="{FF2B5EF4-FFF2-40B4-BE49-F238E27FC236}">
                  <a16:creationId xmlns:a16="http://schemas.microsoft.com/office/drawing/2014/main" id="{FD9E4C7C-0CB0-46D3-9E8B-D4462384DD3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21772" y="5494391"/>
              <a:ext cx="93663" cy="2154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lang="en-US" altLang="ko-KR"/>
            </a:p>
          </p:txBody>
        </p:sp>
        <p:sp>
          <p:nvSpPr>
            <p:cNvPr id="8256" name="TextBox 68">
              <a:extLst>
                <a:ext uri="{FF2B5EF4-FFF2-40B4-BE49-F238E27FC236}">
                  <a16:creationId xmlns:a16="http://schemas.microsoft.com/office/drawing/2014/main" id="{5D4C077B-2B30-4944-A9EC-C7AB02B4083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21860" y="5432478"/>
              <a:ext cx="523875" cy="215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/>
                <a:t>ㅇㅇㅇ</a:t>
              </a:r>
              <a:endParaRPr lang="en-US" altLang="ko-KR"/>
            </a:p>
          </p:txBody>
        </p:sp>
        <p:sp>
          <p:nvSpPr>
            <p:cNvPr id="8257" name="TextBox 69">
              <a:extLst>
                <a:ext uri="{FF2B5EF4-FFF2-40B4-BE49-F238E27FC236}">
                  <a16:creationId xmlns:a16="http://schemas.microsoft.com/office/drawing/2014/main" id="{8C7778F4-E8A3-4F09-B1E0-645FEA3B800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50422" y="5494391"/>
              <a:ext cx="93663" cy="2154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lang="en-US" altLang="ko-KR"/>
            </a:p>
          </p:txBody>
        </p:sp>
        <p:sp>
          <p:nvSpPr>
            <p:cNvPr id="8258" name="TextBox 70">
              <a:extLst>
                <a:ext uri="{FF2B5EF4-FFF2-40B4-BE49-F238E27FC236}">
                  <a16:creationId xmlns:a16="http://schemas.microsoft.com/office/drawing/2014/main" id="{B6CB4855-8242-4AEC-B6E3-0BDB4FB26C6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93360" y="5432478"/>
              <a:ext cx="523875" cy="215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/>
                <a:t>ㅇㅇㅇ</a:t>
              </a:r>
              <a:endParaRPr lang="en-US" altLang="ko-KR"/>
            </a:p>
          </p:txBody>
        </p:sp>
        <p:sp>
          <p:nvSpPr>
            <p:cNvPr id="8259" name="TextBox 71">
              <a:extLst>
                <a:ext uri="{FF2B5EF4-FFF2-40B4-BE49-F238E27FC236}">
                  <a16:creationId xmlns:a16="http://schemas.microsoft.com/office/drawing/2014/main" id="{6847A146-9960-406A-8D82-58D8796342A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21922" y="5494391"/>
              <a:ext cx="93663" cy="2154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lang="en-US" altLang="ko-KR"/>
            </a:p>
          </p:txBody>
        </p:sp>
        <p:sp>
          <p:nvSpPr>
            <p:cNvPr id="8260" name="TextBox 72">
              <a:extLst>
                <a:ext uri="{FF2B5EF4-FFF2-40B4-BE49-F238E27FC236}">
                  <a16:creationId xmlns:a16="http://schemas.microsoft.com/office/drawing/2014/main" id="{1FDF548E-33AF-4DFE-93FF-56BD1CF7FE4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64860" y="5432478"/>
              <a:ext cx="523875" cy="215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/>
                <a:t>ㅇㅇㅇ</a:t>
              </a:r>
              <a:endParaRPr lang="en-US" altLang="ko-KR"/>
            </a:p>
          </p:txBody>
        </p:sp>
        <p:sp>
          <p:nvSpPr>
            <p:cNvPr id="8261" name="TextBox 73">
              <a:extLst>
                <a:ext uri="{FF2B5EF4-FFF2-40B4-BE49-F238E27FC236}">
                  <a16:creationId xmlns:a16="http://schemas.microsoft.com/office/drawing/2014/main" id="{1682665F-2F52-4B9F-8FB4-95727D10D8D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93422" y="5494391"/>
              <a:ext cx="93663" cy="2154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lang="en-US" altLang="ko-KR"/>
            </a:p>
          </p:txBody>
        </p:sp>
        <p:sp>
          <p:nvSpPr>
            <p:cNvPr id="8262" name="TextBox 75">
              <a:extLst>
                <a:ext uri="{FF2B5EF4-FFF2-40B4-BE49-F238E27FC236}">
                  <a16:creationId xmlns:a16="http://schemas.microsoft.com/office/drawing/2014/main" id="{C0497370-E0E0-47BA-A9B8-1C339E89CA3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26822" y="5494391"/>
              <a:ext cx="93663" cy="2154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lang="en-US" altLang="ko-KR"/>
            </a:p>
          </p:txBody>
        </p:sp>
        <p:sp>
          <p:nvSpPr>
            <p:cNvPr id="8263" name="TextBox 79">
              <a:extLst>
                <a:ext uri="{FF2B5EF4-FFF2-40B4-BE49-F238E27FC236}">
                  <a16:creationId xmlns:a16="http://schemas.microsoft.com/office/drawing/2014/main" id="{FBA8BDFD-72D8-4E2E-91F3-50CD57D634A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29860" y="4913366"/>
              <a:ext cx="93662" cy="2154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lang="en-US" altLang="ko-KR"/>
            </a:p>
          </p:txBody>
        </p:sp>
      </p:grpSp>
      <p:sp>
        <p:nvSpPr>
          <p:cNvPr id="8207" name="TextBox 83">
            <a:extLst>
              <a:ext uri="{FF2B5EF4-FFF2-40B4-BE49-F238E27FC236}">
                <a16:creationId xmlns:a16="http://schemas.microsoft.com/office/drawing/2014/main" id="{40D06058-A75D-4275-9DEE-C2D162F01B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65275" y="979489"/>
            <a:ext cx="1944688" cy="338137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>
                <a:solidFill>
                  <a:srgbClr val="FF0000"/>
                </a:solidFill>
              </a:rPr>
              <a:t> </a:t>
            </a:r>
            <a:r>
              <a:rPr lang="ko-KR" altLang="en-US">
                <a:solidFill>
                  <a:srgbClr val="FF0000"/>
                </a:solidFill>
              </a:rPr>
              <a:t>헤더 및 사이드바를 제외한 본문 컨텐츠만 표현한 것입니다</a:t>
            </a:r>
            <a:r>
              <a:rPr lang="en-US" altLang="ko-KR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8208" name="TextBox 28">
            <a:extLst>
              <a:ext uri="{FF2B5EF4-FFF2-40B4-BE49-F238E27FC236}">
                <a16:creationId xmlns:a16="http://schemas.microsoft.com/office/drawing/2014/main" id="{4EBEAFEA-78A7-456B-BEA9-31A207AA63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98900" y="1401763"/>
            <a:ext cx="2559050" cy="2159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/>
              <a:t>컨텐츠 유형 </a:t>
            </a:r>
            <a:r>
              <a:rPr lang="en-US" altLang="ko-KR"/>
              <a:t>: </a:t>
            </a:r>
            <a:r>
              <a:rPr lang="ko-KR" altLang="en-US"/>
              <a:t>게임</a:t>
            </a:r>
            <a:r>
              <a:rPr lang="en-US" altLang="ko-KR"/>
              <a:t>, </a:t>
            </a:r>
            <a:r>
              <a:rPr lang="ko-KR" altLang="en-US"/>
              <a:t>토크</a:t>
            </a:r>
            <a:r>
              <a:rPr lang="en-US" altLang="ko-KR"/>
              <a:t> </a:t>
            </a:r>
          </a:p>
        </p:txBody>
      </p:sp>
      <p:sp>
        <p:nvSpPr>
          <p:cNvPr id="8209" name="TextBox 28">
            <a:extLst>
              <a:ext uri="{FF2B5EF4-FFF2-40B4-BE49-F238E27FC236}">
                <a16:creationId xmlns:a16="http://schemas.microsoft.com/office/drawing/2014/main" id="{AA703420-33B8-4AB8-BEAD-A40C44E57DAF}"/>
              </a:ext>
            </a:extLst>
          </p:cNvPr>
          <p:cNvSpPr txBox="1">
            <a:spLocks noChangeArrowheads="1"/>
          </p:cNvSpPr>
          <p:nvPr/>
        </p:nvSpPr>
        <p:spPr bwMode="auto">
          <a:xfrm rot="981645">
            <a:off x="5237163" y="1458913"/>
            <a:ext cx="2266950" cy="4318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2200">
                <a:solidFill>
                  <a:srgbClr val="FF0000"/>
                </a:solidFill>
              </a:rPr>
              <a:t>크리에이터 개요</a:t>
            </a:r>
            <a:endParaRPr lang="en-US" altLang="ko-KR" sz="2200">
              <a:solidFill>
                <a:srgbClr val="FF0000"/>
              </a:solidFill>
            </a:endParaRPr>
          </a:p>
        </p:txBody>
      </p:sp>
      <p:sp>
        <p:nvSpPr>
          <p:cNvPr id="8210" name="TextBox 28">
            <a:extLst>
              <a:ext uri="{FF2B5EF4-FFF2-40B4-BE49-F238E27FC236}">
                <a16:creationId xmlns:a16="http://schemas.microsoft.com/office/drawing/2014/main" id="{472E0BD0-DD65-4EB9-A495-50E26CEFBCB3}"/>
              </a:ext>
            </a:extLst>
          </p:cNvPr>
          <p:cNvSpPr txBox="1">
            <a:spLocks noChangeArrowheads="1"/>
          </p:cNvSpPr>
          <p:nvPr/>
        </p:nvSpPr>
        <p:spPr bwMode="auto">
          <a:xfrm rot="981645">
            <a:off x="3652838" y="5080000"/>
            <a:ext cx="3294062" cy="76835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2200">
                <a:solidFill>
                  <a:srgbClr val="FF0000"/>
                </a:solidFill>
              </a:rPr>
              <a:t>크리에이터가 허용한 배너컨텐츠 유형</a:t>
            </a:r>
            <a:endParaRPr lang="en-US" altLang="ko-KR" sz="2200">
              <a:solidFill>
                <a:srgbClr val="FF0000"/>
              </a:solidFill>
            </a:endParaRPr>
          </a:p>
        </p:txBody>
      </p:sp>
      <p:sp>
        <p:nvSpPr>
          <p:cNvPr id="8211" name="TextBox 84">
            <a:extLst>
              <a:ext uri="{FF2B5EF4-FFF2-40B4-BE49-F238E27FC236}">
                <a16:creationId xmlns:a16="http://schemas.microsoft.com/office/drawing/2014/main" id="{3EA26102-72B3-4F26-BEFD-CC4A909033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49400" y="2427288"/>
            <a:ext cx="11303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/>
              <a:t>크리에이터 소개</a:t>
            </a:r>
            <a:endParaRPr lang="en-US" altLang="ko-KR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C4384817-8ADE-4CE5-946B-A899543E7DD1}"/>
              </a:ext>
            </a:extLst>
          </p:cNvPr>
          <p:cNvSpPr txBox="1"/>
          <p:nvPr/>
        </p:nvSpPr>
        <p:spPr>
          <a:xfrm>
            <a:off x="1643063" y="2708276"/>
            <a:ext cx="5160962" cy="1323975"/>
          </a:xfrm>
          <a:prstGeom prst="rect">
            <a:avLst/>
          </a:prstGeom>
          <a:noFill/>
          <a:ln>
            <a:solidFill>
              <a:schemeClr val="tx1">
                <a:lumMod val="50000"/>
              </a:schemeClr>
            </a:solidFill>
          </a:ln>
        </p:spPr>
        <p:txBody>
          <a:bodyPr>
            <a:spAutoFit/>
          </a:bodyPr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800" b="1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크리에이터 본인 방송에 대한 정보를 본인이 직접 </a:t>
            </a:r>
            <a:r>
              <a:rPr kumimoji="1" lang="ko-KR" altLang="en-US" sz="800" b="1" dirty="0" err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적어놓는</a:t>
            </a:r>
            <a:r>
              <a:rPr kumimoji="1" lang="ko-KR" altLang="en-US" sz="800" b="1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공간</a:t>
            </a:r>
            <a:endParaRPr kumimoji="1" lang="en-US" altLang="ko-KR" sz="800" b="1" dirty="0">
              <a:solidFill>
                <a:srgbClr val="000000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endParaRPr kumimoji="1" lang="en-US" altLang="ko-KR" sz="800" b="1" dirty="0">
              <a:solidFill>
                <a:srgbClr val="000000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800" b="1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게임</a:t>
            </a:r>
            <a:r>
              <a:rPr kumimoji="1" lang="en-US" altLang="ko-KR" sz="800" b="1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/</a:t>
            </a:r>
            <a:r>
              <a:rPr kumimoji="1" lang="ko-KR" altLang="en-US" sz="800" b="1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일상 컨텐츠 전문 </a:t>
            </a:r>
            <a:r>
              <a:rPr kumimoji="1" lang="en-US" altLang="ko-KR" sz="800" b="1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BJ ~ </a:t>
            </a:r>
            <a:r>
              <a:rPr kumimoji="1" lang="ko-KR" altLang="en-US" sz="800" b="1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입니다</a:t>
            </a:r>
            <a:endParaRPr kumimoji="1" lang="en-US" altLang="ko-KR" sz="800" b="1" dirty="0">
              <a:solidFill>
                <a:srgbClr val="000000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endParaRPr kumimoji="1" lang="en-US" altLang="ko-KR" sz="800" b="1" dirty="0">
              <a:solidFill>
                <a:srgbClr val="000000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800" b="1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평균 방송시간대는 </a:t>
            </a:r>
            <a:r>
              <a:rPr kumimoji="1" lang="en-US" altLang="ko-KR" sz="800" b="1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~     </a:t>
            </a:r>
            <a:r>
              <a:rPr kumimoji="1" lang="ko-KR" altLang="en-US" sz="800" b="1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방송 지각 </a:t>
            </a:r>
            <a:r>
              <a:rPr kumimoji="1" lang="ko-KR" altLang="en-US" sz="800" b="1" dirty="0" err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없구</a:t>
            </a:r>
            <a:r>
              <a:rPr kumimoji="1" lang="en-US" altLang="ko-KR" sz="800" b="1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~</a:t>
            </a: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800" b="1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항상 새로운 컨텐츠 노력</a:t>
            </a:r>
            <a:r>
              <a:rPr kumimoji="1" lang="en-US" altLang="ko-KR" sz="800" b="1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~</a:t>
            </a: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endParaRPr kumimoji="1" lang="en-US" altLang="ko-KR" sz="800" b="1" dirty="0">
              <a:solidFill>
                <a:srgbClr val="000000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endParaRPr kumimoji="1" lang="en-US" altLang="ko-KR" sz="800" b="1" dirty="0">
              <a:solidFill>
                <a:srgbClr val="000000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800" b="1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기타 </a:t>
            </a:r>
            <a:r>
              <a:rPr kumimoji="1" lang="en-US" altLang="ko-KR" sz="800" b="1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PPL </a:t>
            </a:r>
            <a:r>
              <a:rPr kumimoji="1" lang="ko-KR" altLang="en-US" sz="800" b="1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및 컨텐츠 문의도 가능 합니다</a:t>
            </a:r>
            <a:r>
              <a:rPr kumimoji="1" lang="en-US" altLang="ko-KR" sz="800" b="1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!</a:t>
            </a: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800" b="1" dirty="0">
              <a:solidFill>
                <a:srgbClr val="000000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8213" name="TextBox 28">
            <a:extLst>
              <a:ext uri="{FF2B5EF4-FFF2-40B4-BE49-F238E27FC236}">
                <a16:creationId xmlns:a16="http://schemas.microsoft.com/office/drawing/2014/main" id="{D11F9AE0-7CB5-4B6F-9CE2-832BFC5ACD72}"/>
              </a:ext>
            </a:extLst>
          </p:cNvPr>
          <p:cNvSpPr txBox="1">
            <a:spLocks noChangeArrowheads="1"/>
          </p:cNvSpPr>
          <p:nvPr/>
        </p:nvSpPr>
        <p:spPr bwMode="auto">
          <a:xfrm rot="981645">
            <a:off x="5886450" y="3328989"/>
            <a:ext cx="2533650" cy="769937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2200">
                <a:solidFill>
                  <a:srgbClr val="FF0000"/>
                </a:solidFill>
              </a:rPr>
              <a:t>크리에이터가 직접 적은 본인 소개</a:t>
            </a:r>
            <a:endParaRPr lang="en-US" altLang="ko-KR" sz="2200">
              <a:solidFill>
                <a:srgbClr val="FF0000"/>
              </a:solidFill>
            </a:endParaRPr>
          </a:p>
        </p:txBody>
      </p:sp>
      <p:pic>
        <p:nvPicPr>
          <p:cNvPr id="8214" name="그림 1">
            <a:extLst>
              <a:ext uri="{FF2B5EF4-FFF2-40B4-BE49-F238E27FC236}">
                <a16:creationId xmlns:a16="http://schemas.microsoft.com/office/drawing/2014/main" id="{69F8AF2C-875C-43A8-B970-8F6B5EFCA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1764" y="1778000"/>
            <a:ext cx="917575" cy="877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15" name="Rectangle 67">
            <a:extLst>
              <a:ext uri="{FF2B5EF4-FFF2-40B4-BE49-F238E27FC236}">
                <a16:creationId xmlns:a16="http://schemas.microsoft.com/office/drawing/2014/main" id="{82A713C2-9605-4C56-9A79-76F628E10E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98675" y="307976"/>
            <a:ext cx="450850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prstDash val="sysDot"/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900" b="0">
                <a:solidFill>
                  <a:srgbClr val="1C1C1C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M-3 </a:t>
            </a:r>
            <a:endParaRPr lang="ko-KR" altLang="en-US" sz="900" b="0">
              <a:solidFill>
                <a:srgbClr val="1C1C1C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8216" name="TextBox 28">
            <a:extLst>
              <a:ext uri="{FF2B5EF4-FFF2-40B4-BE49-F238E27FC236}">
                <a16:creationId xmlns:a16="http://schemas.microsoft.com/office/drawing/2014/main" id="{C7E4AA68-E013-487B-9EDC-6D1AFFE673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62989" y="1495425"/>
            <a:ext cx="1817687" cy="116998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000"/>
              <a:t>30</a:t>
            </a:r>
            <a:r>
              <a:rPr lang="ko-KR" altLang="en-US" sz="1000"/>
              <a:t>일간 증가한 팔로워 수</a:t>
            </a:r>
            <a:endParaRPr lang="en-US" altLang="ko-KR" sz="1000"/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en-US" altLang="ko-KR" sz="1000"/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000"/>
              <a:t>총 팔로워 수</a:t>
            </a:r>
            <a:endParaRPr lang="en-US" altLang="ko-KR" sz="1000"/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en-US" altLang="ko-KR" sz="1000"/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000"/>
              <a:t>30</a:t>
            </a:r>
            <a:r>
              <a:rPr lang="ko-KR" altLang="en-US" sz="1000"/>
              <a:t>일간 평균 시청자 수</a:t>
            </a:r>
            <a:endParaRPr lang="en-US" altLang="ko-KR" sz="1000"/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en-US" altLang="ko-KR" sz="1000"/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000"/>
              <a:t>최다 시청자 수</a:t>
            </a:r>
            <a:endParaRPr lang="en-US" altLang="ko-KR" sz="1000"/>
          </a:p>
        </p:txBody>
      </p:sp>
      <p:sp>
        <p:nvSpPr>
          <p:cNvPr id="2" name="화살표: 왼쪽 1">
            <a:extLst>
              <a:ext uri="{FF2B5EF4-FFF2-40B4-BE49-F238E27FC236}">
                <a16:creationId xmlns:a16="http://schemas.microsoft.com/office/drawing/2014/main" id="{A533E876-9FEC-4303-BCE2-0963473DB603}"/>
              </a:ext>
            </a:extLst>
          </p:cNvPr>
          <p:cNvSpPr/>
          <p:nvPr/>
        </p:nvSpPr>
        <p:spPr bwMode="auto">
          <a:xfrm>
            <a:off x="5964239" y="2243263"/>
            <a:ext cx="2598737" cy="458539"/>
          </a:xfrm>
          <a:prstGeom prst="leftArrow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anchor="ctr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900" b="1">
              <a:solidFill>
                <a:srgbClr val="666666"/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81" name="TextBox 28">
            <a:extLst>
              <a:ext uri="{FF2B5EF4-FFF2-40B4-BE49-F238E27FC236}">
                <a16:creationId xmlns:a16="http://schemas.microsoft.com/office/drawing/2014/main" id="{BC08ABD3-457D-4E7B-98EF-7903A95C7B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57904" y="5427082"/>
            <a:ext cx="2524892" cy="787881"/>
          </a:xfrm>
          <a:prstGeom prst="rect">
            <a:avLst/>
          </a:prstGeom>
          <a:noFill/>
          <a:ln w="38100">
            <a:solidFill>
              <a:srgbClr val="007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2200" dirty="0">
                <a:solidFill>
                  <a:schemeClr val="accent1">
                    <a:lumMod val="75000"/>
                  </a:schemeClr>
                </a:solidFill>
              </a:rPr>
              <a:t>7 </a:t>
            </a:r>
            <a:r>
              <a:rPr lang="ko-KR" altLang="en-US" sz="2200" dirty="0">
                <a:solidFill>
                  <a:schemeClr val="accent1">
                    <a:lumMod val="75000"/>
                  </a:schemeClr>
                </a:solidFill>
              </a:rPr>
              <a:t>슬라이드와 내용 같음</a:t>
            </a:r>
            <a:endParaRPr lang="en-US" altLang="ko-KR" sz="22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4E3D3C6-35AF-4A50-A08B-BE68FF8847B0}"/>
              </a:ext>
            </a:extLst>
          </p:cNvPr>
          <p:cNvSpPr txBox="1"/>
          <p:nvPr/>
        </p:nvSpPr>
        <p:spPr>
          <a:xfrm>
            <a:off x="213629" y="3624351"/>
            <a:ext cx="2147621" cy="32232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dirty="0"/>
              <a:t>통합 페이지</a:t>
            </a:r>
            <a:r>
              <a:rPr lang="en-US" altLang="ko-KR" dirty="0"/>
              <a:t>(home)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38FD45-02FE-43FB-8FF6-E7FDDDECD8E0}"/>
              </a:ext>
            </a:extLst>
          </p:cNvPr>
          <p:cNvSpPr txBox="1"/>
          <p:nvPr/>
        </p:nvSpPr>
        <p:spPr>
          <a:xfrm>
            <a:off x="2729783" y="3624351"/>
            <a:ext cx="1642280" cy="32232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dirty="0"/>
              <a:t>광고주</a:t>
            </a:r>
            <a:r>
              <a:rPr lang="en-US" altLang="ko-KR" dirty="0"/>
              <a:t> </a:t>
            </a:r>
            <a:r>
              <a:rPr lang="ko-KR" altLang="en-US" dirty="0"/>
              <a:t>페이지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3DE6E0-BAF0-42F4-A357-561DAEFDC409}"/>
              </a:ext>
            </a:extLst>
          </p:cNvPr>
          <p:cNvSpPr txBox="1"/>
          <p:nvPr/>
        </p:nvSpPr>
        <p:spPr>
          <a:xfrm>
            <a:off x="2500228" y="1726385"/>
            <a:ext cx="2101391" cy="32232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dirty="0"/>
              <a:t>크리에이터 페이지</a:t>
            </a:r>
          </a:p>
        </p:txBody>
      </p:sp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id="{F1AF18DF-EC9F-44F4-9E2B-C8A22B59FCAD}"/>
              </a:ext>
            </a:extLst>
          </p:cNvPr>
          <p:cNvCxnSpPr>
            <a:cxnSpLocks/>
            <a:stCxn id="4" idx="0"/>
            <a:endCxn id="6" idx="1"/>
          </p:cNvCxnSpPr>
          <p:nvPr/>
        </p:nvCxnSpPr>
        <p:spPr>
          <a:xfrm rot="5400000" flipH="1" flipV="1">
            <a:off x="1025433" y="2149556"/>
            <a:ext cx="1736802" cy="1212788"/>
          </a:xfrm>
          <a:prstGeom prst="bentConnector2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15DD9C86-757B-4A32-B450-8C9E99D800E5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>
            <a:off x="2361250" y="3785515"/>
            <a:ext cx="368533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A4A98A40-3128-47F1-87DB-D6E0E871F7A8}"/>
              </a:ext>
            </a:extLst>
          </p:cNvPr>
          <p:cNvSpPr txBox="1"/>
          <p:nvPr/>
        </p:nvSpPr>
        <p:spPr>
          <a:xfrm>
            <a:off x="4743015" y="4250014"/>
            <a:ext cx="2924677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크리에이터 검색 조건설정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0FDC0A8-8631-4643-9386-35F1C1367BD6}"/>
              </a:ext>
            </a:extLst>
          </p:cNvPr>
          <p:cNvSpPr txBox="1"/>
          <p:nvPr/>
        </p:nvSpPr>
        <p:spPr>
          <a:xfrm>
            <a:off x="5152519" y="3595931"/>
            <a:ext cx="2113079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dirty="0"/>
              <a:t>크리에이터 리스트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FE8CBF4-1C3C-4772-ACF8-DECA9563206A}"/>
              </a:ext>
            </a:extLst>
          </p:cNvPr>
          <p:cNvSpPr txBox="1"/>
          <p:nvPr/>
        </p:nvSpPr>
        <p:spPr>
          <a:xfrm>
            <a:off x="8114981" y="3595931"/>
            <a:ext cx="3954929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돋움" panose="020B0600000101010101" pitchFamily="50" charset="-127"/>
                <a:ea typeface="돋움" panose="020B0600000101010101" pitchFamily="50" charset="-127"/>
              </a:rPr>
              <a:t>크리에이터 정보확인 및 결제 페이지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7301455-57F9-476E-90A9-DD257E9447C3}"/>
              </a:ext>
            </a:extLst>
          </p:cNvPr>
          <p:cNvSpPr txBox="1"/>
          <p:nvPr/>
        </p:nvSpPr>
        <p:spPr>
          <a:xfrm>
            <a:off x="5004874" y="1702331"/>
            <a:ext cx="2408368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본인인증 및 정보입력</a:t>
            </a: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CE06DE9F-42E6-4144-96F7-41A536D06DAF}"/>
              </a:ext>
            </a:extLst>
          </p:cNvPr>
          <p:cNvCxnSpPr>
            <a:cxnSpLocks/>
            <a:stCxn id="5" idx="3"/>
            <a:endCxn id="25" idx="1"/>
          </p:cNvCxnSpPr>
          <p:nvPr/>
        </p:nvCxnSpPr>
        <p:spPr>
          <a:xfrm flipV="1">
            <a:off x="4372063" y="3780597"/>
            <a:ext cx="780456" cy="49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46133B83-18FD-4A11-BC22-D902CDA484CF}"/>
              </a:ext>
            </a:extLst>
          </p:cNvPr>
          <p:cNvCxnSpPr>
            <a:cxnSpLocks/>
            <a:stCxn id="6" idx="3"/>
            <a:endCxn id="30" idx="1"/>
          </p:cNvCxnSpPr>
          <p:nvPr/>
        </p:nvCxnSpPr>
        <p:spPr>
          <a:xfrm flipV="1">
            <a:off x="4601619" y="1886997"/>
            <a:ext cx="403255" cy="5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3B7BA2DA-6BB8-4B97-904E-4C27FF66C937}"/>
              </a:ext>
            </a:extLst>
          </p:cNvPr>
          <p:cNvSpPr txBox="1"/>
          <p:nvPr/>
        </p:nvSpPr>
        <p:spPr>
          <a:xfrm>
            <a:off x="7848889" y="2270638"/>
            <a:ext cx="1183345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수익 통계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7D3B033-CA12-47B5-8B40-F145357C4192}"/>
              </a:ext>
            </a:extLst>
          </p:cNvPr>
          <p:cNvSpPr txBox="1"/>
          <p:nvPr/>
        </p:nvSpPr>
        <p:spPr>
          <a:xfrm>
            <a:off x="7848889" y="1702330"/>
            <a:ext cx="1640551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광고 게시확인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888A8E0-6D7C-4775-A6B7-7A1BF89FB7B6}"/>
              </a:ext>
            </a:extLst>
          </p:cNvPr>
          <p:cNvSpPr txBox="1"/>
          <p:nvPr/>
        </p:nvSpPr>
        <p:spPr>
          <a:xfrm>
            <a:off x="7848889" y="2836883"/>
            <a:ext cx="1438043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수익 보고서</a:t>
            </a:r>
          </a:p>
        </p:txBody>
      </p:sp>
      <p:cxnSp>
        <p:nvCxnSpPr>
          <p:cNvPr id="50" name="연결선: 꺾임 49">
            <a:extLst>
              <a:ext uri="{FF2B5EF4-FFF2-40B4-BE49-F238E27FC236}">
                <a16:creationId xmlns:a16="http://schemas.microsoft.com/office/drawing/2014/main" id="{E0134338-AC3B-4578-83F5-FFAD89B970A9}"/>
              </a:ext>
            </a:extLst>
          </p:cNvPr>
          <p:cNvCxnSpPr>
            <a:cxnSpLocks/>
            <a:stCxn id="30" idx="3"/>
            <a:endCxn id="45" idx="1"/>
          </p:cNvCxnSpPr>
          <p:nvPr/>
        </p:nvCxnSpPr>
        <p:spPr>
          <a:xfrm flipV="1">
            <a:off x="7413242" y="1886996"/>
            <a:ext cx="435647" cy="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연결선: 꺾임 51">
            <a:extLst>
              <a:ext uri="{FF2B5EF4-FFF2-40B4-BE49-F238E27FC236}">
                <a16:creationId xmlns:a16="http://schemas.microsoft.com/office/drawing/2014/main" id="{E641F689-9A57-4428-85FC-349D8C5AE494}"/>
              </a:ext>
            </a:extLst>
          </p:cNvPr>
          <p:cNvCxnSpPr>
            <a:cxnSpLocks/>
            <a:stCxn id="66" idx="2"/>
            <a:endCxn id="144" idx="0"/>
          </p:cNvCxnSpPr>
          <p:nvPr/>
        </p:nvCxnSpPr>
        <p:spPr>
          <a:xfrm rot="5400000">
            <a:off x="7264020" y="2963943"/>
            <a:ext cx="365514" cy="368031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72CFD9F0-B12A-4BAF-9A78-B7E33206CD0F}"/>
              </a:ext>
            </a:extLst>
          </p:cNvPr>
          <p:cNvSpPr txBox="1"/>
          <p:nvPr/>
        </p:nvSpPr>
        <p:spPr>
          <a:xfrm>
            <a:off x="8437550" y="4252013"/>
            <a:ext cx="1698771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배너파일 등록</a:t>
            </a:r>
          </a:p>
        </p:txBody>
      </p:sp>
      <p:cxnSp>
        <p:nvCxnSpPr>
          <p:cNvPr id="75" name="연결선: 꺾임 74">
            <a:extLst>
              <a:ext uri="{FF2B5EF4-FFF2-40B4-BE49-F238E27FC236}">
                <a16:creationId xmlns:a16="http://schemas.microsoft.com/office/drawing/2014/main" id="{2694E783-E9A6-49D5-8FBA-169D422D209A}"/>
              </a:ext>
            </a:extLst>
          </p:cNvPr>
          <p:cNvCxnSpPr>
            <a:cxnSpLocks/>
            <a:stCxn id="26" idx="2"/>
            <a:endCxn id="66" idx="0"/>
          </p:cNvCxnSpPr>
          <p:nvPr/>
        </p:nvCxnSpPr>
        <p:spPr>
          <a:xfrm rot="5400000">
            <a:off x="9546316" y="3705883"/>
            <a:ext cx="286750" cy="80551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577648AE-FF51-4B58-A5F9-D72EA8410DC9}"/>
              </a:ext>
            </a:extLst>
          </p:cNvPr>
          <p:cNvSpPr txBox="1"/>
          <p:nvPr/>
        </p:nvSpPr>
        <p:spPr>
          <a:xfrm>
            <a:off x="213629" y="253539"/>
            <a:ext cx="774070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dirty="0" err="1"/>
              <a:t>OnAD</a:t>
            </a:r>
            <a:r>
              <a:rPr lang="ko-KR" altLang="en-US" sz="2500" b="1" dirty="0"/>
              <a:t> 플랫폼 사이트 맵 </a:t>
            </a:r>
            <a:r>
              <a:rPr lang="en-US" altLang="ko-KR" sz="2500" b="1" dirty="0"/>
              <a:t>( </a:t>
            </a:r>
            <a:r>
              <a:rPr lang="en-US" altLang="ko-KR" sz="2500" b="1" dirty="0" err="1"/>
              <a:t>Veiw</a:t>
            </a:r>
            <a:r>
              <a:rPr lang="en-US" altLang="ko-KR" sz="2500" b="1" dirty="0"/>
              <a:t> page </a:t>
            </a:r>
            <a:r>
              <a:rPr lang="ko-KR" altLang="en-US" sz="2500" b="1" dirty="0"/>
              <a:t>슬라이드번호</a:t>
            </a:r>
            <a:r>
              <a:rPr lang="en-US" altLang="ko-KR" sz="2500" b="1" dirty="0"/>
              <a:t>)</a:t>
            </a:r>
            <a:endParaRPr lang="ko-KR" altLang="en-US" sz="2500" b="1" dirty="0"/>
          </a:p>
        </p:txBody>
      </p: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5B393BFC-C977-4B42-9665-FF342CE4C9FD}"/>
              </a:ext>
            </a:extLst>
          </p:cNvPr>
          <p:cNvCxnSpPr>
            <a:cxnSpLocks/>
            <a:stCxn id="25" idx="3"/>
            <a:endCxn id="26" idx="1"/>
          </p:cNvCxnSpPr>
          <p:nvPr/>
        </p:nvCxnSpPr>
        <p:spPr>
          <a:xfrm>
            <a:off x="7265598" y="3780597"/>
            <a:ext cx="84938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연결선: 꺾임 112">
            <a:extLst>
              <a:ext uri="{FF2B5EF4-FFF2-40B4-BE49-F238E27FC236}">
                <a16:creationId xmlns:a16="http://schemas.microsoft.com/office/drawing/2014/main" id="{4E53EF82-2703-4946-8562-C1F01C687C09}"/>
              </a:ext>
            </a:extLst>
          </p:cNvPr>
          <p:cNvCxnSpPr>
            <a:cxnSpLocks/>
            <a:stCxn id="24" idx="0"/>
            <a:endCxn id="25" idx="2"/>
          </p:cNvCxnSpPr>
          <p:nvPr/>
        </p:nvCxnSpPr>
        <p:spPr>
          <a:xfrm rot="5400000" flipH="1" flipV="1">
            <a:off x="6064831" y="4105787"/>
            <a:ext cx="284751" cy="370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연결선: 꺾임 132">
            <a:extLst>
              <a:ext uri="{FF2B5EF4-FFF2-40B4-BE49-F238E27FC236}">
                <a16:creationId xmlns:a16="http://schemas.microsoft.com/office/drawing/2014/main" id="{170EC414-4633-4D15-802C-25DBD8C769CD}"/>
              </a:ext>
            </a:extLst>
          </p:cNvPr>
          <p:cNvCxnSpPr>
            <a:cxnSpLocks/>
            <a:stCxn id="5" idx="2"/>
            <a:endCxn id="24" idx="1"/>
          </p:cNvCxnSpPr>
          <p:nvPr/>
        </p:nvCxnSpPr>
        <p:spPr>
          <a:xfrm rot="16200000" flipH="1">
            <a:off x="3902969" y="3594633"/>
            <a:ext cx="488001" cy="119209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TextBox 143">
            <a:extLst>
              <a:ext uri="{FF2B5EF4-FFF2-40B4-BE49-F238E27FC236}">
                <a16:creationId xmlns:a16="http://schemas.microsoft.com/office/drawing/2014/main" id="{9C6D013E-673F-4147-AA45-7E4E9D879921}"/>
              </a:ext>
            </a:extLst>
          </p:cNvPr>
          <p:cNvSpPr txBox="1"/>
          <p:nvPr/>
        </p:nvSpPr>
        <p:spPr>
          <a:xfrm>
            <a:off x="4780910" y="4986859"/>
            <a:ext cx="1651414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dirty="0"/>
              <a:t>구매내역 확인</a:t>
            </a:r>
          </a:p>
        </p:txBody>
      </p:sp>
      <p:cxnSp>
        <p:nvCxnSpPr>
          <p:cNvPr id="145" name="연결선: 꺾임 144">
            <a:extLst>
              <a:ext uri="{FF2B5EF4-FFF2-40B4-BE49-F238E27FC236}">
                <a16:creationId xmlns:a16="http://schemas.microsoft.com/office/drawing/2014/main" id="{93DA1A62-582C-4B8B-9D79-B17BCBBBB7EA}"/>
              </a:ext>
            </a:extLst>
          </p:cNvPr>
          <p:cNvCxnSpPr>
            <a:cxnSpLocks/>
            <a:endCxn id="144" idx="1"/>
          </p:cNvCxnSpPr>
          <p:nvPr/>
        </p:nvCxnSpPr>
        <p:spPr>
          <a:xfrm>
            <a:off x="3541927" y="3945376"/>
            <a:ext cx="1238983" cy="1226149"/>
          </a:xfrm>
          <a:prstGeom prst="bentConnector3">
            <a:avLst>
              <a:gd name="adj1" fmla="val 79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직선 화살표 연결선 148">
            <a:extLst>
              <a:ext uri="{FF2B5EF4-FFF2-40B4-BE49-F238E27FC236}">
                <a16:creationId xmlns:a16="http://schemas.microsoft.com/office/drawing/2014/main" id="{8278677B-FEAB-43C1-A5E6-2F4B49448100}"/>
              </a:ext>
            </a:extLst>
          </p:cNvPr>
          <p:cNvCxnSpPr>
            <a:cxnSpLocks/>
          </p:cNvCxnSpPr>
          <p:nvPr/>
        </p:nvCxnSpPr>
        <p:spPr>
          <a:xfrm>
            <a:off x="6432950" y="5176027"/>
            <a:ext cx="381170" cy="32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TextBox 149">
            <a:extLst>
              <a:ext uri="{FF2B5EF4-FFF2-40B4-BE49-F238E27FC236}">
                <a16:creationId xmlns:a16="http://schemas.microsoft.com/office/drawing/2014/main" id="{BB1C4FCC-9F8A-4E54-938B-BCE42018EC5E}"/>
              </a:ext>
            </a:extLst>
          </p:cNvPr>
          <p:cNvSpPr txBox="1"/>
          <p:nvPr/>
        </p:nvSpPr>
        <p:spPr>
          <a:xfrm>
            <a:off x="6814120" y="4991361"/>
            <a:ext cx="1882247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dirty="0"/>
              <a:t>광고효과 보고서</a:t>
            </a:r>
          </a:p>
        </p:txBody>
      </p:sp>
      <p:cxnSp>
        <p:nvCxnSpPr>
          <p:cNvPr id="168" name="연결선: 꺾임 167">
            <a:extLst>
              <a:ext uri="{FF2B5EF4-FFF2-40B4-BE49-F238E27FC236}">
                <a16:creationId xmlns:a16="http://schemas.microsoft.com/office/drawing/2014/main" id="{10BC60DC-7B9E-43D9-B977-5A0B61382589}"/>
              </a:ext>
            </a:extLst>
          </p:cNvPr>
          <p:cNvCxnSpPr>
            <a:cxnSpLocks/>
            <a:stCxn id="30" idx="2"/>
            <a:endCxn id="26" idx="0"/>
          </p:cNvCxnSpPr>
          <p:nvPr/>
        </p:nvCxnSpPr>
        <p:spPr>
          <a:xfrm rot="16200000" flipH="1">
            <a:off x="7388618" y="892103"/>
            <a:ext cx="1524268" cy="3883388"/>
          </a:xfrm>
          <a:prstGeom prst="bentConnector3">
            <a:avLst>
              <a:gd name="adj1" fmla="val 8417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연결선: 꺾임 211">
            <a:extLst>
              <a:ext uri="{FF2B5EF4-FFF2-40B4-BE49-F238E27FC236}">
                <a16:creationId xmlns:a16="http://schemas.microsoft.com/office/drawing/2014/main" id="{65DC70C6-5D5C-4FD4-824C-61EB476E396A}"/>
              </a:ext>
            </a:extLst>
          </p:cNvPr>
          <p:cNvCxnSpPr>
            <a:cxnSpLocks/>
            <a:stCxn id="30" idx="3"/>
            <a:endCxn id="44" idx="1"/>
          </p:cNvCxnSpPr>
          <p:nvPr/>
        </p:nvCxnSpPr>
        <p:spPr>
          <a:xfrm>
            <a:off x="7413242" y="1886997"/>
            <a:ext cx="435647" cy="56830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연결선: 꺾임 220">
            <a:extLst>
              <a:ext uri="{FF2B5EF4-FFF2-40B4-BE49-F238E27FC236}">
                <a16:creationId xmlns:a16="http://schemas.microsoft.com/office/drawing/2014/main" id="{8E80D637-64C5-40A7-8FFB-C87EC12D70C9}"/>
              </a:ext>
            </a:extLst>
          </p:cNvPr>
          <p:cNvCxnSpPr>
            <a:cxnSpLocks/>
            <a:stCxn id="30" idx="3"/>
            <a:endCxn id="46" idx="1"/>
          </p:cNvCxnSpPr>
          <p:nvPr/>
        </p:nvCxnSpPr>
        <p:spPr>
          <a:xfrm>
            <a:off x="7413242" y="1886997"/>
            <a:ext cx="435647" cy="113455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0" name="TextBox 239">
            <a:extLst>
              <a:ext uri="{FF2B5EF4-FFF2-40B4-BE49-F238E27FC236}">
                <a16:creationId xmlns:a16="http://schemas.microsoft.com/office/drawing/2014/main" id="{E5D0FE23-1526-49F4-98F8-5CA49226D4A7}"/>
              </a:ext>
            </a:extLst>
          </p:cNvPr>
          <p:cNvSpPr txBox="1"/>
          <p:nvPr/>
        </p:nvSpPr>
        <p:spPr>
          <a:xfrm>
            <a:off x="901381" y="5963211"/>
            <a:ext cx="2343911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dirty="0"/>
              <a:t>크리에이터 정보확인</a:t>
            </a: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69747592-3160-4C2B-91F4-E5ECADC7AD93}"/>
              </a:ext>
            </a:extLst>
          </p:cNvPr>
          <p:cNvSpPr txBox="1"/>
          <p:nvPr/>
        </p:nvSpPr>
        <p:spPr>
          <a:xfrm>
            <a:off x="3331475" y="5963211"/>
            <a:ext cx="6149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페이지만 크리에이터</a:t>
            </a:r>
            <a:r>
              <a:rPr lang="en-US" altLang="ko-KR" dirty="0"/>
              <a:t>, </a:t>
            </a:r>
            <a:r>
              <a:rPr lang="ko-KR" altLang="en-US" dirty="0"/>
              <a:t>마케터가 모두 접근 가능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A3A264-E1B6-4589-9DAA-BBADE7D754B7}"/>
              </a:ext>
            </a:extLst>
          </p:cNvPr>
          <p:cNvSpPr txBox="1"/>
          <p:nvPr/>
        </p:nvSpPr>
        <p:spPr>
          <a:xfrm>
            <a:off x="7031359" y="2088442"/>
            <a:ext cx="415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(5)</a:t>
            </a:r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642E6E7-272E-4BDA-854F-0B15B077A430}"/>
              </a:ext>
            </a:extLst>
          </p:cNvPr>
          <p:cNvSpPr txBox="1"/>
          <p:nvPr/>
        </p:nvSpPr>
        <p:spPr>
          <a:xfrm>
            <a:off x="11032444" y="3922973"/>
            <a:ext cx="1478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(7,8,9,10)</a:t>
            </a:r>
            <a:endParaRPr lang="ko-KR" alt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FA858B5-9CD6-44A7-9F09-98F531647371}"/>
              </a:ext>
            </a:extLst>
          </p:cNvPr>
          <p:cNvSpPr txBox="1"/>
          <p:nvPr/>
        </p:nvSpPr>
        <p:spPr>
          <a:xfrm>
            <a:off x="9583233" y="1634971"/>
            <a:ext cx="1478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(11,12,13)</a:t>
            </a:r>
            <a:endParaRPr lang="ko-KR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309247D-A283-482E-8EA4-AF9156C5D855}"/>
              </a:ext>
            </a:extLst>
          </p:cNvPr>
          <p:cNvSpPr txBox="1"/>
          <p:nvPr/>
        </p:nvSpPr>
        <p:spPr>
          <a:xfrm>
            <a:off x="9144193" y="2237096"/>
            <a:ext cx="1478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(14)</a:t>
            </a:r>
            <a:endParaRPr lang="ko-KR" alt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C96D840-760A-4A9E-A382-8C9DB5370667}"/>
              </a:ext>
            </a:extLst>
          </p:cNvPr>
          <p:cNvSpPr txBox="1"/>
          <p:nvPr/>
        </p:nvSpPr>
        <p:spPr>
          <a:xfrm>
            <a:off x="9382069" y="2842153"/>
            <a:ext cx="1478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(15)</a:t>
            </a:r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1E40E27-384F-4F3E-B15D-46342C0D0ECA}"/>
              </a:ext>
            </a:extLst>
          </p:cNvPr>
          <p:cNvSpPr txBox="1"/>
          <p:nvPr/>
        </p:nvSpPr>
        <p:spPr>
          <a:xfrm>
            <a:off x="7154972" y="3392506"/>
            <a:ext cx="758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(18)</a:t>
            </a:r>
            <a:endParaRPr lang="ko-KR" alt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39CD38B-0E67-44EA-BC37-8F256C585CFE}"/>
              </a:ext>
            </a:extLst>
          </p:cNvPr>
          <p:cNvSpPr txBox="1"/>
          <p:nvPr/>
        </p:nvSpPr>
        <p:spPr>
          <a:xfrm>
            <a:off x="7577479" y="4201625"/>
            <a:ext cx="1478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(17)</a:t>
            </a:r>
            <a:endParaRPr lang="ko-KR" alt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4B9FF0E-159D-4079-A695-181FC9AD38F5}"/>
              </a:ext>
            </a:extLst>
          </p:cNvPr>
          <p:cNvSpPr txBox="1"/>
          <p:nvPr/>
        </p:nvSpPr>
        <p:spPr>
          <a:xfrm>
            <a:off x="10092445" y="4249115"/>
            <a:ext cx="1478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(23)</a:t>
            </a:r>
            <a:endParaRPr lang="ko-KR" altLang="en-US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FDFBCD3-8D24-468F-B91E-05078FBE0996}"/>
              </a:ext>
            </a:extLst>
          </p:cNvPr>
          <p:cNvSpPr txBox="1"/>
          <p:nvPr/>
        </p:nvSpPr>
        <p:spPr>
          <a:xfrm>
            <a:off x="5171810" y="5348452"/>
            <a:ext cx="1478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(24, 25, 26)</a:t>
            </a:r>
            <a:endParaRPr lang="ko-KR" alt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DA134A7-7314-4745-B73D-5EE1D86B3BAE}"/>
              </a:ext>
            </a:extLst>
          </p:cNvPr>
          <p:cNvSpPr txBox="1"/>
          <p:nvPr/>
        </p:nvSpPr>
        <p:spPr>
          <a:xfrm>
            <a:off x="8211332" y="5354909"/>
            <a:ext cx="1478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(27)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087163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ext Box 17">
            <a:extLst>
              <a:ext uri="{FF2B5EF4-FFF2-40B4-BE49-F238E27FC236}">
                <a16:creationId xmlns:a16="http://schemas.microsoft.com/office/drawing/2014/main" id="{23BB53D4-BC61-4D2D-B593-728E0DF779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48689" y="979489"/>
            <a:ext cx="2211387" cy="5202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180975" indent="-180975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ko-KR" sz="1400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ko-KR" sz="1400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ko-KR" sz="1400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1400" dirty="0">
                <a:latin typeface="돋움" panose="020B0600000101010101" pitchFamily="50" charset="-127"/>
                <a:ea typeface="돋움" panose="020B0600000101010101" pitchFamily="50" charset="-127"/>
              </a:rPr>
              <a:t>구독자수 성장추세</a:t>
            </a:r>
            <a:endParaRPr lang="en-US" altLang="ko-KR" sz="1400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400" dirty="0">
                <a:latin typeface="돋움" panose="020B0600000101010101" pitchFamily="50" charset="-127"/>
                <a:ea typeface="돋움" panose="020B0600000101010101" pitchFamily="50" charset="-127"/>
              </a:rPr>
              <a:t>-</a:t>
            </a:r>
            <a:r>
              <a:rPr lang="ko-KR" altLang="en-US" sz="1400" dirty="0">
                <a:latin typeface="돋움" panose="020B0600000101010101" pitchFamily="50" charset="-127"/>
                <a:ea typeface="돋움" panose="020B0600000101010101" pitchFamily="50" charset="-127"/>
              </a:rPr>
              <a:t>최근 </a:t>
            </a:r>
            <a:r>
              <a:rPr lang="en-US" altLang="ko-KR" sz="1400" dirty="0">
                <a:latin typeface="돋움" panose="020B0600000101010101" pitchFamily="50" charset="-127"/>
                <a:ea typeface="돋움" panose="020B0600000101010101" pitchFamily="50" charset="-127"/>
              </a:rPr>
              <a:t>30</a:t>
            </a:r>
            <a:r>
              <a:rPr lang="ko-KR" altLang="en-US" sz="1400" dirty="0">
                <a:latin typeface="돋움" panose="020B0600000101010101" pitchFamily="50" charset="-127"/>
                <a:ea typeface="돋움" panose="020B0600000101010101" pitchFamily="50" charset="-127"/>
              </a:rPr>
              <a:t>일</a:t>
            </a:r>
            <a:endParaRPr lang="en-US" altLang="ko-KR" sz="1400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zh-CN" sz="1400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400" dirty="0">
                <a:latin typeface="돋움" panose="020B0600000101010101" pitchFamily="50" charset="-127"/>
                <a:ea typeface="돋움" panose="020B0600000101010101" pitchFamily="50" charset="-127"/>
              </a:rPr>
              <a:t>Y</a:t>
            </a:r>
            <a:r>
              <a:rPr lang="ko-KR" altLang="en-US" sz="1400" dirty="0">
                <a:latin typeface="돋움" panose="020B0600000101010101" pitchFamily="50" charset="-127"/>
                <a:ea typeface="돋움" panose="020B0600000101010101" pitchFamily="50" charset="-127"/>
              </a:rPr>
              <a:t>축 </a:t>
            </a:r>
            <a:r>
              <a:rPr lang="en-US" altLang="ko-KR" sz="1400" dirty="0">
                <a:latin typeface="돋움" panose="020B0600000101010101" pitchFamily="50" charset="-127"/>
                <a:ea typeface="돋움" panose="020B0600000101010101" pitchFamily="50" charset="-127"/>
              </a:rPr>
              <a:t>– ~ </a:t>
            </a:r>
            <a:r>
              <a:rPr lang="ko-KR" altLang="en-US" sz="1400" dirty="0">
                <a:latin typeface="돋움" panose="020B0600000101010101" pitchFamily="50" charset="-127"/>
                <a:ea typeface="돋움" panose="020B0600000101010101" pitchFamily="50" charset="-127"/>
              </a:rPr>
              <a:t>명</a:t>
            </a:r>
            <a:endParaRPr lang="en-US" altLang="ko-KR" sz="1400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400" dirty="0">
                <a:latin typeface="돋움" panose="020B0600000101010101" pitchFamily="50" charset="-127"/>
                <a:ea typeface="돋움" panose="020B0600000101010101" pitchFamily="50" charset="-127"/>
              </a:rPr>
              <a:t>X</a:t>
            </a:r>
            <a:r>
              <a:rPr lang="ko-KR" altLang="en-US" sz="1400" dirty="0">
                <a:latin typeface="돋움" panose="020B0600000101010101" pitchFamily="50" charset="-127"/>
                <a:ea typeface="돋움" panose="020B0600000101010101" pitchFamily="50" charset="-127"/>
              </a:rPr>
              <a:t>축 </a:t>
            </a:r>
            <a:r>
              <a:rPr lang="en-US" altLang="ko-KR" sz="1400" dirty="0">
                <a:latin typeface="돋움" panose="020B0600000101010101" pitchFamily="50" charset="-127"/>
                <a:ea typeface="돋움" panose="020B0600000101010101" pitchFamily="50" charset="-127"/>
              </a:rPr>
              <a:t>– 30</a:t>
            </a:r>
            <a:r>
              <a:rPr lang="ko-KR" altLang="en-US" sz="1400" dirty="0">
                <a:latin typeface="돋움" panose="020B0600000101010101" pitchFamily="50" charset="-127"/>
                <a:ea typeface="돋움" panose="020B0600000101010101" pitchFamily="50" charset="-127"/>
              </a:rPr>
              <a:t>일의 기간</a:t>
            </a:r>
            <a:endParaRPr lang="en-US" altLang="zh-CN" sz="1400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zh-CN" sz="1400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zh-CN" sz="1400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zh-CN" sz="1400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zh-CN" sz="1400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zh-CN" sz="1400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zh-CN" sz="1400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1400" dirty="0">
                <a:latin typeface="돋움" panose="020B0600000101010101" pitchFamily="50" charset="-127"/>
                <a:ea typeface="돋움" panose="020B0600000101010101" pitchFamily="50" charset="-127"/>
              </a:rPr>
              <a:t>스트리밍 별 </a:t>
            </a:r>
            <a:endParaRPr lang="en-US" altLang="ko-KR" sz="1400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1400" dirty="0">
                <a:latin typeface="돋움" panose="020B0600000101010101" pitchFamily="50" charset="-127"/>
                <a:ea typeface="돋움" panose="020B0600000101010101" pitchFamily="50" charset="-127"/>
              </a:rPr>
              <a:t>평균 시청자수 꺾은선</a:t>
            </a:r>
            <a:endParaRPr lang="en-US" altLang="ko-KR" sz="1400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ko-KR" sz="1400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400" dirty="0">
                <a:latin typeface="돋움" panose="020B0600000101010101" pitchFamily="50" charset="-127"/>
                <a:ea typeface="돋움" panose="020B0600000101010101" pitchFamily="50" charset="-127"/>
              </a:rPr>
              <a:t>Y</a:t>
            </a:r>
            <a:r>
              <a:rPr lang="ko-KR" altLang="en-US" sz="1400" dirty="0">
                <a:latin typeface="돋움" panose="020B0600000101010101" pitchFamily="50" charset="-127"/>
                <a:ea typeface="돋움" panose="020B0600000101010101" pitchFamily="50" charset="-127"/>
              </a:rPr>
              <a:t>축 평균 시청자수</a:t>
            </a:r>
            <a:endParaRPr lang="en-US" altLang="ko-KR" sz="1400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400" dirty="0">
                <a:latin typeface="돋움" panose="020B0600000101010101" pitchFamily="50" charset="-127"/>
                <a:ea typeface="돋움" panose="020B0600000101010101" pitchFamily="50" charset="-127"/>
              </a:rPr>
              <a:t>X</a:t>
            </a:r>
            <a:r>
              <a:rPr lang="ko-KR" altLang="en-US" sz="1400" dirty="0">
                <a:latin typeface="돋움" panose="020B0600000101010101" pitchFamily="50" charset="-127"/>
                <a:ea typeface="돋움" panose="020B0600000101010101" pitchFamily="50" charset="-127"/>
              </a:rPr>
              <a:t>축 </a:t>
            </a:r>
            <a:r>
              <a:rPr lang="en-US" altLang="ko-KR" sz="1400" dirty="0">
                <a:latin typeface="돋움" panose="020B0600000101010101" pitchFamily="50" charset="-127"/>
                <a:ea typeface="돋움" panose="020B0600000101010101" pitchFamily="50" charset="-127"/>
              </a:rPr>
              <a:t>30</a:t>
            </a:r>
            <a:r>
              <a:rPr lang="ko-KR" altLang="en-US" sz="1400" dirty="0">
                <a:latin typeface="돋움" panose="020B0600000101010101" pitchFamily="50" charset="-127"/>
                <a:ea typeface="돋움" panose="020B0600000101010101" pitchFamily="50" charset="-127"/>
              </a:rPr>
              <a:t>일의 기간</a:t>
            </a:r>
            <a:endParaRPr lang="en-US" altLang="ko-KR" sz="1400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zh-CN" sz="1400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zh-CN" sz="1400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zh-CN" sz="1400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zh-CN" sz="1400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zh-CN" sz="1400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zh-CN" sz="1400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ko-KR" sz="1400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zh-CN" sz="1400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ko-KR" sz="1400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ko-KR" sz="1400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zh-CN" sz="1400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ko-KR" altLang="en-US" sz="1400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ko-KR" sz="1400" b="0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ko-KR" sz="2000" b="0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ko-KR" sz="1200" b="0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ko-KR" b="0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ko-KR" altLang="en-US" b="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grpSp>
        <p:nvGrpSpPr>
          <p:cNvPr id="10243" name="Group 2">
            <a:extLst>
              <a:ext uri="{FF2B5EF4-FFF2-40B4-BE49-F238E27FC236}">
                <a16:creationId xmlns:a16="http://schemas.microsoft.com/office/drawing/2014/main" id="{60CB1B99-149F-4860-98AE-5F551E4BD060}"/>
              </a:ext>
            </a:extLst>
          </p:cNvPr>
          <p:cNvGrpSpPr>
            <a:grpSpLocks/>
          </p:cNvGrpSpPr>
          <p:nvPr/>
        </p:nvGrpSpPr>
        <p:grpSpPr bwMode="auto">
          <a:xfrm>
            <a:off x="9653589" y="6557963"/>
            <a:ext cx="1271587" cy="184150"/>
            <a:chOff x="3352" y="248"/>
            <a:chExt cx="801" cy="116"/>
          </a:xfrm>
        </p:grpSpPr>
        <p:sp>
          <p:nvSpPr>
            <p:cNvPr id="10253" name="AutoShape 3">
              <a:extLst>
                <a:ext uri="{FF2B5EF4-FFF2-40B4-BE49-F238E27FC236}">
                  <a16:creationId xmlns:a16="http://schemas.microsoft.com/office/drawing/2014/main" id="{AAE7E205-EB4C-4806-87C0-A20C4E724EEF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3352" y="248"/>
              <a:ext cx="801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grpSp>
          <p:nvGrpSpPr>
            <p:cNvPr id="10254" name="Group 4">
              <a:extLst>
                <a:ext uri="{FF2B5EF4-FFF2-40B4-BE49-F238E27FC236}">
                  <a16:creationId xmlns:a16="http://schemas.microsoft.com/office/drawing/2014/main" id="{D978049B-BA95-402D-8D74-6B7C2C2F0A2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358" y="250"/>
              <a:ext cx="784" cy="106"/>
              <a:chOff x="1023" y="3711"/>
              <a:chExt cx="784" cy="106"/>
            </a:xfrm>
          </p:grpSpPr>
          <p:sp>
            <p:nvSpPr>
              <p:cNvPr id="10260" name="Freeform 5">
                <a:extLst>
                  <a:ext uri="{FF2B5EF4-FFF2-40B4-BE49-F238E27FC236}">
                    <a16:creationId xmlns:a16="http://schemas.microsoft.com/office/drawing/2014/main" id="{D45A7D0A-9EED-41EF-9FED-AAAA2DB33C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3" y="3711"/>
                <a:ext cx="784" cy="106"/>
              </a:xfrm>
              <a:custGeom>
                <a:avLst/>
                <a:gdLst>
                  <a:gd name="T0" fmla="*/ 734 w 784"/>
                  <a:gd name="T1" fmla="*/ 0 h 106"/>
                  <a:gd name="T2" fmla="*/ 0 w 784"/>
                  <a:gd name="T3" fmla="*/ 0 h 106"/>
                  <a:gd name="T4" fmla="*/ 50 w 784"/>
                  <a:gd name="T5" fmla="*/ 53 h 106"/>
                  <a:gd name="T6" fmla="*/ 0 w 784"/>
                  <a:gd name="T7" fmla="*/ 106 h 106"/>
                  <a:gd name="T8" fmla="*/ 734 w 784"/>
                  <a:gd name="T9" fmla="*/ 106 h 106"/>
                  <a:gd name="T10" fmla="*/ 784 w 784"/>
                  <a:gd name="T11" fmla="*/ 53 h 106"/>
                  <a:gd name="T12" fmla="*/ 734 w 784"/>
                  <a:gd name="T13" fmla="*/ 0 h 10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784"/>
                  <a:gd name="T22" fmla="*/ 0 h 106"/>
                  <a:gd name="T23" fmla="*/ 784 w 784"/>
                  <a:gd name="T24" fmla="*/ 106 h 10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784" h="106">
                    <a:moveTo>
                      <a:pt x="734" y="0"/>
                    </a:moveTo>
                    <a:lnTo>
                      <a:pt x="0" y="0"/>
                    </a:lnTo>
                    <a:lnTo>
                      <a:pt x="50" y="53"/>
                    </a:lnTo>
                    <a:lnTo>
                      <a:pt x="0" y="106"/>
                    </a:lnTo>
                    <a:lnTo>
                      <a:pt x="734" y="106"/>
                    </a:lnTo>
                    <a:lnTo>
                      <a:pt x="784" y="53"/>
                    </a:lnTo>
                    <a:lnTo>
                      <a:pt x="734" y="0"/>
                    </a:lnTo>
                    <a:close/>
                  </a:path>
                </a:pathLst>
              </a:custGeom>
              <a:solidFill>
                <a:srgbClr val="EAEA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latinLnBrk="0" hangingPunct="0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10261" name="Freeform 6">
                <a:extLst>
                  <a:ext uri="{FF2B5EF4-FFF2-40B4-BE49-F238E27FC236}">
                    <a16:creationId xmlns:a16="http://schemas.microsoft.com/office/drawing/2014/main" id="{8E2E0A60-4708-47F2-8E03-C503878C9A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3" y="3711"/>
                <a:ext cx="784" cy="106"/>
              </a:xfrm>
              <a:custGeom>
                <a:avLst/>
                <a:gdLst>
                  <a:gd name="T0" fmla="*/ 734 w 784"/>
                  <a:gd name="T1" fmla="*/ 0 h 106"/>
                  <a:gd name="T2" fmla="*/ 0 w 784"/>
                  <a:gd name="T3" fmla="*/ 0 h 106"/>
                  <a:gd name="T4" fmla="*/ 50 w 784"/>
                  <a:gd name="T5" fmla="*/ 53 h 106"/>
                  <a:gd name="T6" fmla="*/ 0 w 784"/>
                  <a:gd name="T7" fmla="*/ 106 h 106"/>
                  <a:gd name="T8" fmla="*/ 734 w 784"/>
                  <a:gd name="T9" fmla="*/ 106 h 106"/>
                  <a:gd name="T10" fmla="*/ 784 w 784"/>
                  <a:gd name="T11" fmla="*/ 53 h 106"/>
                  <a:gd name="T12" fmla="*/ 734 w 784"/>
                  <a:gd name="T13" fmla="*/ 0 h 10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784"/>
                  <a:gd name="T22" fmla="*/ 0 h 106"/>
                  <a:gd name="T23" fmla="*/ 784 w 784"/>
                  <a:gd name="T24" fmla="*/ 106 h 10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784" h="106">
                    <a:moveTo>
                      <a:pt x="734" y="0"/>
                    </a:moveTo>
                    <a:lnTo>
                      <a:pt x="0" y="0"/>
                    </a:lnTo>
                    <a:lnTo>
                      <a:pt x="50" y="53"/>
                    </a:lnTo>
                    <a:lnTo>
                      <a:pt x="0" y="106"/>
                    </a:lnTo>
                    <a:lnTo>
                      <a:pt x="734" y="106"/>
                    </a:lnTo>
                    <a:lnTo>
                      <a:pt x="784" y="53"/>
                    </a:lnTo>
                    <a:lnTo>
                      <a:pt x="734" y="0"/>
                    </a:lnTo>
                    <a:close/>
                  </a:path>
                </a:pathLst>
              </a:custGeom>
              <a:noFill/>
              <a:ln w="6350" cap="rnd">
                <a:solidFill>
                  <a:srgbClr val="96969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eaLnBrk="0" fontAlgn="base" latinLnBrk="0" hangingPunct="0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</p:grpSp>
        <p:sp>
          <p:nvSpPr>
            <p:cNvPr id="10255" name="Rectangle 7">
              <a:extLst>
                <a:ext uri="{FF2B5EF4-FFF2-40B4-BE49-F238E27FC236}">
                  <a16:creationId xmlns:a16="http://schemas.microsoft.com/office/drawing/2014/main" id="{6AF871A9-A2D2-46BB-B35B-F7A567A20E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85" y="276"/>
              <a:ext cx="618" cy="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700">
                  <a:latin typeface="돋움" panose="020B0600000101010101" pitchFamily="50" charset="-127"/>
                  <a:ea typeface="돋움" panose="020B0600000101010101" pitchFamily="50" charset="-127"/>
                </a:rPr>
                <a:t>Continued on next page</a:t>
              </a:r>
              <a:endParaRPr lang="en-US" altLang="ko-KR" sz="900">
                <a:latin typeface="돋움" panose="020B0600000101010101" pitchFamily="50" charset="-127"/>
                <a:ea typeface="돋움" panose="020B0600000101010101" pitchFamily="50" charset="-127"/>
              </a:endParaRPr>
            </a:p>
          </p:txBody>
        </p:sp>
        <p:grpSp>
          <p:nvGrpSpPr>
            <p:cNvPr id="10256" name="Group 8">
              <a:extLst>
                <a:ext uri="{FF2B5EF4-FFF2-40B4-BE49-F238E27FC236}">
                  <a16:creationId xmlns:a16="http://schemas.microsoft.com/office/drawing/2014/main" id="{1A9E5716-C375-4610-83DC-AC76C219EF7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358" y="250"/>
              <a:ext cx="784" cy="106"/>
              <a:chOff x="1023" y="3711"/>
              <a:chExt cx="784" cy="106"/>
            </a:xfrm>
          </p:grpSpPr>
          <p:sp>
            <p:nvSpPr>
              <p:cNvPr id="10258" name="Freeform 9">
                <a:extLst>
                  <a:ext uri="{FF2B5EF4-FFF2-40B4-BE49-F238E27FC236}">
                    <a16:creationId xmlns:a16="http://schemas.microsoft.com/office/drawing/2014/main" id="{1BB220AA-B303-483E-AEDD-F01CFB3DB8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3" y="3711"/>
                <a:ext cx="784" cy="106"/>
              </a:xfrm>
              <a:custGeom>
                <a:avLst/>
                <a:gdLst>
                  <a:gd name="T0" fmla="*/ 734 w 784"/>
                  <a:gd name="T1" fmla="*/ 0 h 106"/>
                  <a:gd name="T2" fmla="*/ 0 w 784"/>
                  <a:gd name="T3" fmla="*/ 0 h 106"/>
                  <a:gd name="T4" fmla="*/ 50 w 784"/>
                  <a:gd name="T5" fmla="*/ 53 h 106"/>
                  <a:gd name="T6" fmla="*/ 0 w 784"/>
                  <a:gd name="T7" fmla="*/ 106 h 106"/>
                  <a:gd name="T8" fmla="*/ 734 w 784"/>
                  <a:gd name="T9" fmla="*/ 106 h 106"/>
                  <a:gd name="T10" fmla="*/ 784 w 784"/>
                  <a:gd name="T11" fmla="*/ 53 h 106"/>
                  <a:gd name="T12" fmla="*/ 734 w 784"/>
                  <a:gd name="T13" fmla="*/ 0 h 10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784"/>
                  <a:gd name="T22" fmla="*/ 0 h 106"/>
                  <a:gd name="T23" fmla="*/ 784 w 784"/>
                  <a:gd name="T24" fmla="*/ 106 h 10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784" h="106">
                    <a:moveTo>
                      <a:pt x="734" y="0"/>
                    </a:moveTo>
                    <a:lnTo>
                      <a:pt x="0" y="0"/>
                    </a:lnTo>
                    <a:lnTo>
                      <a:pt x="50" y="53"/>
                    </a:lnTo>
                    <a:lnTo>
                      <a:pt x="0" y="106"/>
                    </a:lnTo>
                    <a:lnTo>
                      <a:pt x="734" y="106"/>
                    </a:lnTo>
                    <a:lnTo>
                      <a:pt x="784" y="53"/>
                    </a:lnTo>
                    <a:lnTo>
                      <a:pt x="734" y="0"/>
                    </a:lnTo>
                    <a:close/>
                  </a:path>
                </a:pathLst>
              </a:custGeom>
              <a:solidFill>
                <a:srgbClr val="EAEA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latinLnBrk="0" hangingPunct="0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10259" name="Freeform 10">
                <a:extLst>
                  <a:ext uri="{FF2B5EF4-FFF2-40B4-BE49-F238E27FC236}">
                    <a16:creationId xmlns:a16="http://schemas.microsoft.com/office/drawing/2014/main" id="{73848154-AB33-4469-B2E0-5E7BD3B501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3" y="3711"/>
                <a:ext cx="784" cy="106"/>
              </a:xfrm>
              <a:custGeom>
                <a:avLst/>
                <a:gdLst>
                  <a:gd name="T0" fmla="*/ 734 w 784"/>
                  <a:gd name="T1" fmla="*/ 0 h 106"/>
                  <a:gd name="T2" fmla="*/ 0 w 784"/>
                  <a:gd name="T3" fmla="*/ 0 h 106"/>
                  <a:gd name="T4" fmla="*/ 50 w 784"/>
                  <a:gd name="T5" fmla="*/ 53 h 106"/>
                  <a:gd name="T6" fmla="*/ 0 w 784"/>
                  <a:gd name="T7" fmla="*/ 106 h 106"/>
                  <a:gd name="T8" fmla="*/ 734 w 784"/>
                  <a:gd name="T9" fmla="*/ 106 h 106"/>
                  <a:gd name="T10" fmla="*/ 784 w 784"/>
                  <a:gd name="T11" fmla="*/ 53 h 106"/>
                  <a:gd name="T12" fmla="*/ 734 w 784"/>
                  <a:gd name="T13" fmla="*/ 0 h 10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784"/>
                  <a:gd name="T22" fmla="*/ 0 h 106"/>
                  <a:gd name="T23" fmla="*/ 784 w 784"/>
                  <a:gd name="T24" fmla="*/ 106 h 10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784" h="106">
                    <a:moveTo>
                      <a:pt x="734" y="0"/>
                    </a:moveTo>
                    <a:lnTo>
                      <a:pt x="0" y="0"/>
                    </a:lnTo>
                    <a:lnTo>
                      <a:pt x="50" y="53"/>
                    </a:lnTo>
                    <a:lnTo>
                      <a:pt x="0" y="106"/>
                    </a:lnTo>
                    <a:lnTo>
                      <a:pt x="734" y="106"/>
                    </a:lnTo>
                    <a:lnTo>
                      <a:pt x="784" y="53"/>
                    </a:lnTo>
                    <a:lnTo>
                      <a:pt x="734" y="0"/>
                    </a:lnTo>
                    <a:close/>
                  </a:path>
                </a:pathLst>
              </a:custGeom>
              <a:noFill/>
              <a:ln w="6350" cap="rnd">
                <a:solidFill>
                  <a:srgbClr val="96969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eaLnBrk="0" fontAlgn="base" latinLnBrk="0" hangingPunct="0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</p:grpSp>
        <p:sp>
          <p:nvSpPr>
            <p:cNvPr id="10257" name="Rectangle 11">
              <a:extLst>
                <a:ext uri="{FF2B5EF4-FFF2-40B4-BE49-F238E27FC236}">
                  <a16:creationId xmlns:a16="http://schemas.microsoft.com/office/drawing/2014/main" id="{11DC3F0F-DE9E-4E82-B9F7-9F4833FB8F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5" y="264"/>
              <a:ext cx="618" cy="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700">
                  <a:latin typeface="돋움" panose="020B0600000101010101" pitchFamily="50" charset="-127"/>
                  <a:ea typeface="돋움" panose="020B0600000101010101" pitchFamily="50" charset="-127"/>
                </a:rPr>
                <a:t>Continued on next page</a:t>
              </a:r>
              <a:endParaRPr lang="en-US" altLang="ko-KR" sz="900">
                <a:latin typeface="돋움" panose="020B0600000101010101" pitchFamily="50" charset="-127"/>
                <a:ea typeface="돋움" panose="020B0600000101010101" pitchFamily="50" charset="-127"/>
              </a:endParaRPr>
            </a:p>
          </p:txBody>
        </p:sp>
      </p:grpSp>
      <p:sp>
        <p:nvSpPr>
          <p:cNvPr id="10244" name="슬라이드 번호 개체 틀 3">
            <a:extLst>
              <a:ext uri="{FF2B5EF4-FFF2-40B4-BE49-F238E27FC236}">
                <a16:creationId xmlns:a16="http://schemas.microsoft.com/office/drawing/2014/main" id="{F119A64A-2777-49D9-8357-6DF649009B21}"/>
              </a:ext>
            </a:extLst>
          </p:cNvPr>
          <p:cNvSpPr txBox="1">
            <a:spLocks noGrp="1"/>
          </p:cNvSpPr>
          <p:nvPr/>
        </p:nvSpPr>
        <p:spPr bwMode="auto">
          <a:xfrm>
            <a:off x="4832350" y="6561138"/>
            <a:ext cx="2133600" cy="19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fld id="{D7D4443F-2C49-48BA-BB82-922BC3011EE3}" type="slidenum">
              <a:rPr lang="en-US" altLang="ko-KR" sz="900" b="0">
                <a:latin typeface="돋움" panose="020B0600000101010101" pitchFamily="50" charset="-127"/>
                <a:ea typeface="돋움" panose="020B0600000101010101" pitchFamily="50" charset="-127"/>
              </a:rPr>
              <a:pPr algn="ctr" fontAlgn="base">
                <a:spcBef>
                  <a:spcPct val="0"/>
                </a:spcBef>
                <a:spcAft>
                  <a:spcPct val="0"/>
                </a:spcAft>
              </a:pPr>
              <a:t>20</a:t>
            </a:fld>
            <a:endParaRPr lang="en-US" altLang="ko-KR" sz="900" b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10247" name="TextBox 83">
            <a:extLst>
              <a:ext uri="{FF2B5EF4-FFF2-40B4-BE49-F238E27FC236}">
                <a16:creationId xmlns:a16="http://schemas.microsoft.com/office/drawing/2014/main" id="{AA0F8C1A-6C76-479F-9F43-DC7680419F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65275" y="979489"/>
            <a:ext cx="1944688" cy="338137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>
                <a:solidFill>
                  <a:srgbClr val="FF0000"/>
                </a:solidFill>
              </a:rPr>
              <a:t> </a:t>
            </a:r>
            <a:r>
              <a:rPr lang="ko-KR" altLang="en-US">
                <a:solidFill>
                  <a:srgbClr val="FF0000"/>
                </a:solidFill>
              </a:rPr>
              <a:t>헤더 및 사이드바를 제외한 본문 컨텐츠만 표현한 것입니다</a:t>
            </a:r>
            <a:r>
              <a:rPr lang="en-US" altLang="ko-KR">
                <a:solidFill>
                  <a:srgbClr val="FF0000"/>
                </a:solidFill>
              </a:rPr>
              <a:t>.</a:t>
            </a:r>
          </a:p>
        </p:txBody>
      </p:sp>
      <p:pic>
        <p:nvPicPr>
          <p:cNvPr id="10248" name="그림 1">
            <a:extLst>
              <a:ext uri="{FF2B5EF4-FFF2-40B4-BE49-F238E27FC236}">
                <a16:creationId xmlns:a16="http://schemas.microsoft.com/office/drawing/2014/main" id="{AD06DD25-F155-4C06-9A3E-EFAA996102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0700" y="1927226"/>
            <a:ext cx="4749800" cy="186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1" name="차트 20">
            <a:extLst>
              <a:ext uri="{FF2B5EF4-FFF2-40B4-BE49-F238E27FC236}">
                <a16:creationId xmlns:a16="http://schemas.microsoft.com/office/drawing/2014/main" id="{3A541404-3660-4506-8A5B-1BCD73848780}"/>
              </a:ext>
            </a:extLst>
          </p:cNvPr>
          <p:cNvGraphicFramePr>
            <a:graphicFrameLocks/>
          </p:cNvGraphicFramePr>
          <p:nvPr/>
        </p:nvGraphicFramePr>
        <p:xfrm>
          <a:off x="1791486" y="4199316"/>
          <a:ext cx="4784165" cy="18630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0250" name="TextBox 28">
            <a:extLst>
              <a:ext uri="{FF2B5EF4-FFF2-40B4-BE49-F238E27FC236}">
                <a16:creationId xmlns:a16="http://schemas.microsoft.com/office/drawing/2014/main" id="{27C9AD77-A7AE-4013-A070-00DDE2896368}"/>
              </a:ext>
            </a:extLst>
          </p:cNvPr>
          <p:cNvSpPr txBox="1">
            <a:spLocks noChangeArrowheads="1"/>
          </p:cNvSpPr>
          <p:nvPr/>
        </p:nvSpPr>
        <p:spPr bwMode="auto">
          <a:xfrm rot="981645">
            <a:off x="5048251" y="1884363"/>
            <a:ext cx="2779713" cy="4318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2200">
                <a:solidFill>
                  <a:srgbClr val="FF0000"/>
                </a:solidFill>
              </a:rPr>
              <a:t>크리에이터 통계자료</a:t>
            </a:r>
            <a:endParaRPr lang="en-US" altLang="ko-KR" sz="2200">
              <a:solidFill>
                <a:srgbClr val="FF0000"/>
              </a:solidFill>
            </a:endParaRPr>
          </a:p>
        </p:txBody>
      </p:sp>
      <p:sp>
        <p:nvSpPr>
          <p:cNvPr id="10251" name="Rectangle 66">
            <a:extLst>
              <a:ext uri="{FF2B5EF4-FFF2-40B4-BE49-F238E27FC236}">
                <a16:creationId xmlns:a16="http://schemas.microsoft.com/office/drawing/2014/main" id="{CC11BF9B-F5AC-425D-BBFF-A5409BBAD3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8688" y="293689"/>
            <a:ext cx="2070100" cy="23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900" b="0">
                <a:latin typeface="돋움" panose="020B0600000101010101" pitchFamily="50" charset="-127"/>
                <a:ea typeface="돋움" panose="020B0600000101010101" pitchFamily="50" charset="-127"/>
              </a:rPr>
              <a:t>크리에이터 정보확인 및 결제 페이지</a:t>
            </a:r>
          </a:p>
        </p:txBody>
      </p:sp>
      <p:sp>
        <p:nvSpPr>
          <p:cNvPr id="10252" name="Rectangle 67">
            <a:extLst>
              <a:ext uri="{FF2B5EF4-FFF2-40B4-BE49-F238E27FC236}">
                <a16:creationId xmlns:a16="http://schemas.microsoft.com/office/drawing/2014/main" id="{9E6209FF-2CC4-44CD-9D30-E3687FAE12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98675" y="307976"/>
            <a:ext cx="450850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prstDash val="sysDot"/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900" b="0">
                <a:solidFill>
                  <a:srgbClr val="1C1C1C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M-3 </a:t>
            </a:r>
            <a:endParaRPr lang="ko-KR" altLang="en-US" sz="900" b="0">
              <a:solidFill>
                <a:srgbClr val="1C1C1C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22" name="TextBox 28">
            <a:extLst>
              <a:ext uri="{FF2B5EF4-FFF2-40B4-BE49-F238E27FC236}">
                <a16:creationId xmlns:a16="http://schemas.microsoft.com/office/drawing/2014/main" id="{E3B341A4-AC63-4CAB-927E-52E78A2556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57904" y="5427082"/>
            <a:ext cx="2524892" cy="787881"/>
          </a:xfrm>
          <a:prstGeom prst="rect">
            <a:avLst/>
          </a:prstGeom>
          <a:noFill/>
          <a:ln w="38100">
            <a:solidFill>
              <a:srgbClr val="007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2200" dirty="0">
                <a:solidFill>
                  <a:schemeClr val="accent1">
                    <a:lumMod val="75000"/>
                  </a:schemeClr>
                </a:solidFill>
              </a:rPr>
              <a:t>8 </a:t>
            </a:r>
            <a:r>
              <a:rPr lang="ko-KR" altLang="en-US" sz="2200" dirty="0">
                <a:solidFill>
                  <a:schemeClr val="accent1">
                    <a:lumMod val="75000"/>
                  </a:schemeClr>
                </a:solidFill>
              </a:rPr>
              <a:t>슬라이드와 내용 같음</a:t>
            </a:r>
            <a:endParaRPr lang="en-US" altLang="ko-KR" sz="22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ext Box 17">
            <a:extLst>
              <a:ext uri="{FF2B5EF4-FFF2-40B4-BE49-F238E27FC236}">
                <a16:creationId xmlns:a16="http://schemas.microsoft.com/office/drawing/2014/main" id="{768370D1-96EB-4832-B030-F86D8B130C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48689" y="979489"/>
            <a:ext cx="2211387" cy="5202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180975" indent="-180975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zh-CN" sz="1400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zh-CN" sz="1400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zh-CN" sz="1400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zh-CN" sz="1400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zh-CN" sz="1400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1400" dirty="0" err="1">
                <a:latin typeface="돋움" panose="020B0600000101010101" pitchFamily="50" charset="-127"/>
                <a:ea typeface="돋움" panose="020B0600000101010101" pitchFamily="50" charset="-127"/>
              </a:rPr>
              <a:t>크리에이터의</a:t>
            </a:r>
            <a:endParaRPr lang="en-US" altLang="ko-KR" sz="1400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1400" dirty="0">
                <a:latin typeface="돋움" panose="020B0600000101010101" pitchFamily="50" charset="-127"/>
                <a:ea typeface="돋움" panose="020B0600000101010101" pitchFamily="50" charset="-127"/>
              </a:rPr>
              <a:t>컨텐츠 비율 퍼센티지</a:t>
            </a:r>
            <a:endParaRPr lang="en-US" altLang="zh-CN" sz="1400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zh-CN" sz="1400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zh-CN" sz="1400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zh-CN" sz="1400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1400" dirty="0">
                <a:latin typeface="돋움" panose="020B0600000101010101" pitchFamily="50" charset="-127"/>
                <a:ea typeface="돋움" panose="020B0600000101010101" pitchFamily="50" charset="-127"/>
              </a:rPr>
              <a:t>최근 영상 클립 </a:t>
            </a:r>
            <a:r>
              <a:rPr lang="en-US" altLang="ko-KR" sz="1400" dirty="0">
                <a:latin typeface="돋움" panose="020B0600000101010101" pitchFamily="50" charset="-127"/>
                <a:ea typeface="돋움" panose="020B0600000101010101" pitchFamily="50" charset="-127"/>
              </a:rPr>
              <a:t>6</a:t>
            </a:r>
            <a:r>
              <a:rPr lang="ko-KR" altLang="en-US" sz="1400" dirty="0">
                <a:latin typeface="돋움" panose="020B0600000101010101" pitchFamily="50" charset="-127"/>
                <a:ea typeface="돋움" panose="020B0600000101010101" pitchFamily="50" charset="-127"/>
              </a:rPr>
              <a:t>개</a:t>
            </a:r>
            <a:r>
              <a:rPr lang="en-US" altLang="ko-KR" sz="1400" dirty="0"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zh-CN" sz="1400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zh-CN" sz="1400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zh-CN" sz="1400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zh-CN" sz="1400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zh-CN" sz="1400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zh-CN" sz="1400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ko-KR" sz="1400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zh-CN" sz="1400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ko-KR" sz="1400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ko-KR" sz="1400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zh-CN" sz="1400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ko-KR" altLang="en-US" sz="1400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ko-KR" sz="1400" b="0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ko-KR" sz="2000" b="0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ko-KR" sz="1200" b="0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ko-KR" b="0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ko-KR" altLang="en-US" b="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grpSp>
        <p:nvGrpSpPr>
          <p:cNvPr id="12291" name="Group 2">
            <a:extLst>
              <a:ext uri="{FF2B5EF4-FFF2-40B4-BE49-F238E27FC236}">
                <a16:creationId xmlns:a16="http://schemas.microsoft.com/office/drawing/2014/main" id="{128C6B30-F0FA-406F-9174-A42AA30B8721}"/>
              </a:ext>
            </a:extLst>
          </p:cNvPr>
          <p:cNvGrpSpPr>
            <a:grpSpLocks/>
          </p:cNvGrpSpPr>
          <p:nvPr/>
        </p:nvGrpSpPr>
        <p:grpSpPr bwMode="auto">
          <a:xfrm>
            <a:off x="9653589" y="6557963"/>
            <a:ext cx="1271587" cy="184150"/>
            <a:chOff x="3352" y="248"/>
            <a:chExt cx="801" cy="116"/>
          </a:xfrm>
        </p:grpSpPr>
        <p:sp>
          <p:nvSpPr>
            <p:cNvPr id="12301" name="AutoShape 3">
              <a:extLst>
                <a:ext uri="{FF2B5EF4-FFF2-40B4-BE49-F238E27FC236}">
                  <a16:creationId xmlns:a16="http://schemas.microsoft.com/office/drawing/2014/main" id="{CD5AB226-69E7-436A-BFEC-83852C546235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3352" y="248"/>
              <a:ext cx="801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grpSp>
          <p:nvGrpSpPr>
            <p:cNvPr id="12302" name="Group 4">
              <a:extLst>
                <a:ext uri="{FF2B5EF4-FFF2-40B4-BE49-F238E27FC236}">
                  <a16:creationId xmlns:a16="http://schemas.microsoft.com/office/drawing/2014/main" id="{C51D8A7F-953E-4818-AC62-FD2C0703107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358" y="250"/>
              <a:ext cx="784" cy="106"/>
              <a:chOff x="1023" y="3711"/>
              <a:chExt cx="784" cy="106"/>
            </a:xfrm>
          </p:grpSpPr>
          <p:sp>
            <p:nvSpPr>
              <p:cNvPr id="12308" name="Freeform 5">
                <a:extLst>
                  <a:ext uri="{FF2B5EF4-FFF2-40B4-BE49-F238E27FC236}">
                    <a16:creationId xmlns:a16="http://schemas.microsoft.com/office/drawing/2014/main" id="{4210592B-780B-45E2-B5C2-E97376F9F0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3" y="3711"/>
                <a:ext cx="784" cy="106"/>
              </a:xfrm>
              <a:custGeom>
                <a:avLst/>
                <a:gdLst>
                  <a:gd name="T0" fmla="*/ 734 w 784"/>
                  <a:gd name="T1" fmla="*/ 0 h 106"/>
                  <a:gd name="T2" fmla="*/ 0 w 784"/>
                  <a:gd name="T3" fmla="*/ 0 h 106"/>
                  <a:gd name="T4" fmla="*/ 50 w 784"/>
                  <a:gd name="T5" fmla="*/ 53 h 106"/>
                  <a:gd name="T6" fmla="*/ 0 w 784"/>
                  <a:gd name="T7" fmla="*/ 106 h 106"/>
                  <a:gd name="T8" fmla="*/ 734 w 784"/>
                  <a:gd name="T9" fmla="*/ 106 h 106"/>
                  <a:gd name="T10" fmla="*/ 784 w 784"/>
                  <a:gd name="T11" fmla="*/ 53 h 106"/>
                  <a:gd name="T12" fmla="*/ 734 w 784"/>
                  <a:gd name="T13" fmla="*/ 0 h 10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784"/>
                  <a:gd name="T22" fmla="*/ 0 h 106"/>
                  <a:gd name="T23" fmla="*/ 784 w 784"/>
                  <a:gd name="T24" fmla="*/ 106 h 10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784" h="106">
                    <a:moveTo>
                      <a:pt x="734" y="0"/>
                    </a:moveTo>
                    <a:lnTo>
                      <a:pt x="0" y="0"/>
                    </a:lnTo>
                    <a:lnTo>
                      <a:pt x="50" y="53"/>
                    </a:lnTo>
                    <a:lnTo>
                      <a:pt x="0" y="106"/>
                    </a:lnTo>
                    <a:lnTo>
                      <a:pt x="734" y="106"/>
                    </a:lnTo>
                    <a:lnTo>
                      <a:pt x="784" y="53"/>
                    </a:lnTo>
                    <a:lnTo>
                      <a:pt x="734" y="0"/>
                    </a:lnTo>
                    <a:close/>
                  </a:path>
                </a:pathLst>
              </a:custGeom>
              <a:solidFill>
                <a:srgbClr val="EAEA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latinLnBrk="0" hangingPunct="0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12309" name="Freeform 6">
                <a:extLst>
                  <a:ext uri="{FF2B5EF4-FFF2-40B4-BE49-F238E27FC236}">
                    <a16:creationId xmlns:a16="http://schemas.microsoft.com/office/drawing/2014/main" id="{BF169816-C11E-404D-BD54-40D14CB9E5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3" y="3711"/>
                <a:ext cx="784" cy="106"/>
              </a:xfrm>
              <a:custGeom>
                <a:avLst/>
                <a:gdLst>
                  <a:gd name="T0" fmla="*/ 734 w 784"/>
                  <a:gd name="T1" fmla="*/ 0 h 106"/>
                  <a:gd name="T2" fmla="*/ 0 w 784"/>
                  <a:gd name="T3" fmla="*/ 0 h 106"/>
                  <a:gd name="T4" fmla="*/ 50 w 784"/>
                  <a:gd name="T5" fmla="*/ 53 h 106"/>
                  <a:gd name="T6" fmla="*/ 0 w 784"/>
                  <a:gd name="T7" fmla="*/ 106 h 106"/>
                  <a:gd name="T8" fmla="*/ 734 w 784"/>
                  <a:gd name="T9" fmla="*/ 106 h 106"/>
                  <a:gd name="T10" fmla="*/ 784 w 784"/>
                  <a:gd name="T11" fmla="*/ 53 h 106"/>
                  <a:gd name="T12" fmla="*/ 734 w 784"/>
                  <a:gd name="T13" fmla="*/ 0 h 10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784"/>
                  <a:gd name="T22" fmla="*/ 0 h 106"/>
                  <a:gd name="T23" fmla="*/ 784 w 784"/>
                  <a:gd name="T24" fmla="*/ 106 h 10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784" h="106">
                    <a:moveTo>
                      <a:pt x="734" y="0"/>
                    </a:moveTo>
                    <a:lnTo>
                      <a:pt x="0" y="0"/>
                    </a:lnTo>
                    <a:lnTo>
                      <a:pt x="50" y="53"/>
                    </a:lnTo>
                    <a:lnTo>
                      <a:pt x="0" y="106"/>
                    </a:lnTo>
                    <a:lnTo>
                      <a:pt x="734" y="106"/>
                    </a:lnTo>
                    <a:lnTo>
                      <a:pt x="784" y="53"/>
                    </a:lnTo>
                    <a:lnTo>
                      <a:pt x="734" y="0"/>
                    </a:lnTo>
                    <a:close/>
                  </a:path>
                </a:pathLst>
              </a:custGeom>
              <a:noFill/>
              <a:ln w="6350" cap="rnd">
                <a:solidFill>
                  <a:srgbClr val="96969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eaLnBrk="0" fontAlgn="base" latinLnBrk="0" hangingPunct="0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</p:grpSp>
        <p:sp>
          <p:nvSpPr>
            <p:cNvPr id="12303" name="Rectangle 7">
              <a:extLst>
                <a:ext uri="{FF2B5EF4-FFF2-40B4-BE49-F238E27FC236}">
                  <a16:creationId xmlns:a16="http://schemas.microsoft.com/office/drawing/2014/main" id="{45313AE3-E13E-42A0-9C23-56C9DCB5DF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85" y="276"/>
              <a:ext cx="618" cy="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700">
                  <a:latin typeface="돋움" panose="020B0600000101010101" pitchFamily="50" charset="-127"/>
                  <a:ea typeface="돋움" panose="020B0600000101010101" pitchFamily="50" charset="-127"/>
                </a:rPr>
                <a:t>Continued on next page</a:t>
              </a:r>
              <a:endParaRPr lang="en-US" altLang="ko-KR" sz="900">
                <a:latin typeface="돋움" panose="020B0600000101010101" pitchFamily="50" charset="-127"/>
                <a:ea typeface="돋움" panose="020B0600000101010101" pitchFamily="50" charset="-127"/>
              </a:endParaRPr>
            </a:p>
          </p:txBody>
        </p:sp>
        <p:grpSp>
          <p:nvGrpSpPr>
            <p:cNvPr id="12304" name="Group 8">
              <a:extLst>
                <a:ext uri="{FF2B5EF4-FFF2-40B4-BE49-F238E27FC236}">
                  <a16:creationId xmlns:a16="http://schemas.microsoft.com/office/drawing/2014/main" id="{EED3A449-A4B0-4496-9E30-39B2E3B7F2C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358" y="250"/>
              <a:ext cx="784" cy="106"/>
              <a:chOff x="1023" y="3711"/>
              <a:chExt cx="784" cy="106"/>
            </a:xfrm>
          </p:grpSpPr>
          <p:sp>
            <p:nvSpPr>
              <p:cNvPr id="12306" name="Freeform 9">
                <a:extLst>
                  <a:ext uri="{FF2B5EF4-FFF2-40B4-BE49-F238E27FC236}">
                    <a16:creationId xmlns:a16="http://schemas.microsoft.com/office/drawing/2014/main" id="{694C3684-1F8C-46C8-A827-DA96C02515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3" y="3711"/>
                <a:ext cx="784" cy="106"/>
              </a:xfrm>
              <a:custGeom>
                <a:avLst/>
                <a:gdLst>
                  <a:gd name="T0" fmla="*/ 734 w 784"/>
                  <a:gd name="T1" fmla="*/ 0 h 106"/>
                  <a:gd name="T2" fmla="*/ 0 w 784"/>
                  <a:gd name="T3" fmla="*/ 0 h 106"/>
                  <a:gd name="T4" fmla="*/ 50 w 784"/>
                  <a:gd name="T5" fmla="*/ 53 h 106"/>
                  <a:gd name="T6" fmla="*/ 0 w 784"/>
                  <a:gd name="T7" fmla="*/ 106 h 106"/>
                  <a:gd name="T8" fmla="*/ 734 w 784"/>
                  <a:gd name="T9" fmla="*/ 106 h 106"/>
                  <a:gd name="T10" fmla="*/ 784 w 784"/>
                  <a:gd name="T11" fmla="*/ 53 h 106"/>
                  <a:gd name="T12" fmla="*/ 734 w 784"/>
                  <a:gd name="T13" fmla="*/ 0 h 10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784"/>
                  <a:gd name="T22" fmla="*/ 0 h 106"/>
                  <a:gd name="T23" fmla="*/ 784 w 784"/>
                  <a:gd name="T24" fmla="*/ 106 h 10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784" h="106">
                    <a:moveTo>
                      <a:pt x="734" y="0"/>
                    </a:moveTo>
                    <a:lnTo>
                      <a:pt x="0" y="0"/>
                    </a:lnTo>
                    <a:lnTo>
                      <a:pt x="50" y="53"/>
                    </a:lnTo>
                    <a:lnTo>
                      <a:pt x="0" y="106"/>
                    </a:lnTo>
                    <a:lnTo>
                      <a:pt x="734" y="106"/>
                    </a:lnTo>
                    <a:lnTo>
                      <a:pt x="784" y="53"/>
                    </a:lnTo>
                    <a:lnTo>
                      <a:pt x="734" y="0"/>
                    </a:lnTo>
                    <a:close/>
                  </a:path>
                </a:pathLst>
              </a:custGeom>
              <a:solidFill>
                <a:srgbClr val="EAEA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latinLnBrk="0" hangingPunct="0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12307" name="Freeform 10">
                <a:extLst>
                  <a:ext uri="{FF2B5EF4-FFF2-40B4-BE49-F238E27FC236}">
                    <a16:creationId xmlns:a16="http://schemas.microsoft.com/office/drawing/2014/main" id="{E5E3F93C-ED20-4BD6-B6F0-77F879B484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3" y="3711"/>
                <a:ext cx="784" cy="106"/>
              </a:xfrm>
              <a:custGeom>
                <a:avLst/>
                <a:gdLst>
                  <a:gd name="T0" fmla="*/ 734 w 784"/>
                  <a:gd name="T1" fmla="*/ 0 h 106"/>
                  <a:gd name="T2" fmla="*/ 0 w 784"/>
                  <a:gd name="T3" fmla="*/ 0 h 106"/>
                  <a:gd name="T4" fmla="*/ 50 w 784"/>
                  <a:gd name="T5" fmla="*/ 53 h 106"/>
                  <a:gd name="T6" fmla="*/ 0 w 784"/>
                  <a:gd name="T7" fmla="*/ 106 h 106"/>
                  <a:gd name="T8" fmla="*/ 734 w 784"/>
                  <a:gd name="T9" fmla="*/ 106 h 106"/>
                  <a:gd name="T10" fmla="*/ 784 w 784"/>
                  <a:gd name="T11" fmla="*/ 53 h 106"/>
                  <a:gd name="T12" fmla="*/ 734 w 784"/>
                  <a:gd name="T13" fmla="*/ 0 h 10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784"/>
                  <a:gd name="T22" fmla="*/ 0 h 106"/>
                  <a:gd name="T23" fmla="*/ 784 w 784"/>
                  <a:gd name="T24" fmla="*/ 106 h 10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784" h="106">
                    <a:moveTo>
                      <a:pt x="734" y="0"/>
                    </a:moveTo>
                    <a:lnTo>
                      <a:pt x="0" y="0"/>
                    </a:lnTo>
                    <a:lnTo>
                      <a:pt x="50" y="53"/>
                    </a:lnTo>
                    <a:lnTo>
                      <a:pt x="0" y="106"/>
                    </a:lnTo>
                    <a:lnTo>
                      <a:pt x="734" y="106"/>
                    </a:lnTo>
                    <a:lnTo>
                      <a:pt x="784" y="53"/>
                    </a:lnTo>
                    <a:lnTo>
                      <a:pt x="734" y="0"/>
                    </a:lnTo>
                    <a:close/>
                  </a:path>
                </a:pathLst>
              </a:custGeom>
              <a:noFill/>
              <a:ln w="6350" cap="rnd">
                <a:solidFill>
                  <a:srgbClr val="96969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eaLnBrk="0" fontAlgn="base" latinLnBrk="0" hangingPunct="0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</p:grpSp>
        <p:sp>
          <p:nvSpPr>
            <p:cNvPr id="12305" name="Rectangle 11">
              <a:extLst>
                <a:ext uri="{FF2B5EF4-FFF2-40B4-BE49-F238E27FC236}">
                  <a16:creationId xmlns:a16="http://schemas.microsoft.com/office/drawing/2014/main" id="{8DD8C9A6-B226-4DFD-A7C7-4F17DAE1FB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5" y="264"/>
              <a:ext cx="618" cy="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700">
                  <a:latin typeface="돋움" panose="020B0600000101010101" pitchFamily="50" charset="-127"/>
                  <a:ea typeface="돋움" panose="020B0600000101010101" pitchFamily="50" charset="-127"/>
                </a:rPr>
                <a:t>Continued on next page</a:t>
              </a:r>
              <a:endParaRPr lang="en-US" altLang="ko-KR" sz="900">
                <a:latin typeface="돋움" panose="020B0600000101010101" pitchFamily="50" charset="-127"/>
                <a:ea typeface="돋움" panose="020B0600000101010101" pitchFamily="50" charset="-127"/>
              </a:endParaRPr>
            </a:p>
          </p:txBody>
        </p:sp>
      </p:grpSp>
      <p:sp>
        <p:nvSpPr>
          <p:cNvPr id="12292" name="슬라이드 번호 개체 틀 3">
            <a:extLst>
              <a:ext uri="{FF2B5EF4-FFF2-40B4-BE49-F238E27FC236}">
                <a16:creationId xmlns:a16="http://schemas.microsoft.com/office/drawing/2014/main" id="{4348167C-00C4-459E-8FB1-E0D0C7E0B4B3}"/>
              </a:ext>
            </a:extLst>
          </p:cNvPr>
          <p:cNvSpPr txBox="1">
            <a:spLocks noGrp="1"/>
          </p:cNvSpPr>
          <p:nvPr/>
        </p:nvSpPr>
        <p:spPr bwMode="auto">
          <a:xfrm>
            <a:off x="4832350" y="6561138"/>
            <a:ext cx="2133600" cy="19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fld id="{42BF832B-01F7-4EEE-8281-AFD404ABDCEB}" type="slidenum">
              <a:rPr lang="en-US" altLang="ko-KR" sz="900" b="0">
                <a:latin typeface="돋움" panose="020B0600000101010101" pitchFamily="50" charset="-127"/>
                <a:ea typeface="돋움" panose="020B0600000101010101" pitchFamily="50" charset="-127"/>
              </a:rPr>
              <a:pPr algn="ctr" fontAlgn="base">
                <a:spcBef>
                  <a:spcPct val="0"/>
                </a:spcBef>
                <a:spcAft>
                  <a:spcPct val="0"/>
                </a:spcAft>
              </a:pPr>
              <a:t>21</a:t>
            </a:fld>
            <a:endParaRPr lang="en-US" altLang="ko-KR" sz="900" b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12295" name="TextBox 83">
            <a:extLst>
              <a:ext uri="{FF2B5EF4-FFF2-40B4-BE49-F238E27FC236}">
                <a16:creationId xmlns:a16="http://schemas.microsoft.com/office/drawing/2014/main" id="{B859418E-A0D5-4DC0-9719-BF7D245396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65275" y="979489"/>
            <a:ext cx="1944688" cy="338137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>
                <a:solidFill>
                  <a:srgbClr val="FF0000"/>
                </a:solidFill>
              </a:rPr>
              <a:t> </a:t>
            </a:r>
            <a:r>
              <a:rPr lang="ko-KR" altLang="en-US">
                <a:solidFill>
                  <a:srgbClr val="FF0000"/>
                </a:solidFill>
              </a:rPr>
              <a:t>헤더 및 사이드바를 제외한 본문 컨텐츠만 표현한 것입니다</a:t>
            </a:r>
            <a:r>
              <a:rPr lang="en-US" altLang="ko-KR">
                <a:solidFill>
                  <a:srgbClr val="FF0000"/>
                </a:solidFill>
              </a:rPr>
              <a:t>.</a:t>
            </a:r>
          </a:p>
        </p:txBody>
      </p:sp>
      <p:pic>
        <p:nvPicPr>
          <p:cNvPr id="12296" name="그림 21">
            <a:extLst>
              <a:ext uri="{FF2B5EF4-FFF2-40B4-BE49-F238E27FC236}">
                <a16:creationId xmlns:a16="http://schemas.microsoft.com/office/drawing/2014/main" id="{EC06883B-4C98-4D15-AB86-3DA0BC37B6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1926" y="1827213"/>
            <a:ext cx="6792913" cy="1077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97" name="TextBox 28">
            <a:extLst>
              <a:ext uri="{FF2B5EF4-FFF2-40B4-BE49-F238E27FC236}">
                <a16:creationId xmlns:a16="http://schemas.microsoft.com/office/drawing/2014/main" id="{A4F24F7B-302C-4AF0-AB6F-861776B15D8A}"/>
              </a:ext>
            </a:extLst>
          </p:cNvPr>
          <p:cNvSpPr txBox="1">
            <a:spLocks noChangeArrowheads="1"/>
          </p:cNvSpPr>
          <p:nvPr/>
        </p:nvSpPr>
        <p:spPr bwMode="auto">
          <a:xfrm rot="981645">
            <a:off x="5048251" y="1611313"/>
            <a:ext cx="2779713" cy="430212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2200">
                <a:solidFill>
                  <a:srgbClr val="FF0000"/>
                </a:solidFill>
              </a:rPr>
              <a:t>크리에이터 통계자료</a:t>
            </a:r>
            <a:endParaRPr lang="en-US" altLang="ko-KR" sz="2200">
              <a:solidFill>
                <a:srgbClr val="FF0000"/>
              </a:solidFill>
            </a:endParaRPr>
          </a:p>
        </p:txBody>
      </p:sp>
      <p:pic>
        <p:nvPicPr>
          <p:cNvPr id="12298" name="그림 2">
            <a:extLst>
              <a:ext uri="{FF2B5EF4-FFF2-40B4-BE49-F238E27FC236}">
                <a16:creationId xmlns:a16="http://schemas.microsoft.com/office/drawing/2014/main" id="{7CA2F83F-CB2A-462C-827B-70DEAE1937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0189" y="3038475"/>
            <a:ext cx="6656387" cy="259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99" name="Rectangle 66">
            <a:extLst>
              <a:ext uri="{FF2B5EF4-FFF2-40B4-BE49-F238E27FC236}">
                <a16:creationId xmlns:a16="http://schemas.microsoft.com/office/drawing/2014/main" id="{DA1F43DB-A0FA-4E4B-9CDB-6BCE0F2510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8688" y="290514"/>
            <a:ext cx="2070100" cy="23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900" b="0">
                <a:latin typeface="돋움" panose="020B0600000101010101" pitchFamily="50" charset="-127"/>
                <a:ea typeface="돋움" panose="020B0600000101010101" pitchFamily="50" charset="-127"/>
              </a:rPr>
              <a:t>크리에이터 정보확인 및 결제 페이지</a:t>
            </a:r>
          </a:p>
        </p:txBody>
      </p:sp>
      <p:sp>
        <p:nvSpPr>
          <p:cNvPr id="12300" name="Rectangle 67">
            <a:extLst>
              <a:ext uri="{FF2B5EF4-FFF2-40B4-BE49-F238E27FC236}">
                <a16:creationId xmlns:a16="http://schemas.microsoft.com/office/drawing/2014/main" id="{A6DE81B1-4A9D-4C68-B942-204CF288FA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98675" y="307976"/>
            <a:ext cx="450850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prstDash val="sysDot"/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900" b="0">
                <a:solidFill>
                  <a:srgbClr val="1C1C1C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M-3 </a:t>
            </a:r>
            <a:endParaRPr lang="ko-KR" altLang="en-US" sz="900" b="0">
              <a:solidFill>
                <a:srgbClr val="1C1C1C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22" name="TextBox 28">
            <a:extLst>
              <a:ext uri="{FF2B5EF4-FFF2-40B4-BE49-F238E27FC236}">
                <a16:creationId xmlns:a16="http://schemas.microsoft.com/office/drawing/2014/main" id="{7D4DF853-2B27-4F5F-B47A-4F5CC751B5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57904" y="5427082"/>
            <a:ext cx="2524892" cy="787881"/>
          </a:xfrm>
          <a:prstGeom prst="rect">
            <a:avLst/>
          </a:prstGeom>
          <a:noFill/>
          <a:ln w="38100">
            <a:solidFill>
              <a:srgbClr val="007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2200" dirty="0">
                <a:solidFill>
                  <a:schemeClr val="accent1">
                    <a:lumMod val="75000"/>
                  </a:schemeClr>
                </a:solidFill>
              </a:rPr>
              <a:t>9 </a:t>
            </a:r>
            <a:r>
              <a:rPr lang="ko-KR" altLang="en-US" sz="2200" dirty="0">
                <a:solidFill>
                  <a:schemeClr val="accent1">
                    <a:lumMod val="75000"/>
                  </a:schemeClr>
                </a:solidFill>
              </a:rPr>
              <a:t>슬라이드와 내용 같음</a:t>
            </a:r>
            <a:endParaRPr lang="en-US" altLang="ko-KR" sz="22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ext Box 17">
            <a:extLst>
              <a:ext uri="{FF2B5EF4-FFF2-40B4-BE49-F238E27FC236}">
                <a16:creationId xmlns:a16="http://schemas.microsoft.com/office/drawing/2014/main" id="{69380972-E968-4100-A252-A07A80CE9F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99475" y="952500"/>
            <a:ext cx="2211388" cy="520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180975" indent="-180975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400">
                <a:latin typeface="돋움" panose="020B0600000101010101" pitchFamily="50" charset="-127"/>
                <a:ea typeface="돋움" panose="020B0600000101010101" pitchFamily="50" charset="-127"/>
              </a:rPr>
              <a:t>1</a:t>
            </a:r>
            <a:endParaRPr lang="en-US" altLang="zh-CN" sz="140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zh-CN" sz="140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zh-CN" sz="140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zh-CN" sz="140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zh-CN" sz="140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zh-CN" sz="140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ko-KR" sz="140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zh-CN" sz="140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ko-KR" sz="140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ko-KR" sz="140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zh-CN" sz="140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ko-KR" altLang="en-US" sz="140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ko-KR" sz="1400" b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ko-KR" sz="2000" b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ko-KR" sz="1200" b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ko-KR" b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ko-KR" altLang="en-US" b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grpSp>
        <p:nvGrpSpPr>
          <p:cNvPr id="14339" name="Group 2">
            <a:extLst>
              <a:ext uri="{FF2B5EF4-FFF2-40B4-BE49-F238E27FC236}">
                <a16:creationId xmlns:a16="http://schemas.microsoft.com/office/drawing/2014/main" id="{26E26353-EE9C-4DB1-8C93-83DBC9AD1FA7}"/>
              </a:ext>
            </a:extLst>
          </p:cNvPr>
          <p:cNvGrpSpPr>
            <a:grpSpLocks/>
          </p:cNvGrpSpPr>
          <p:nvPr/>
        </p:nvGrpSpPr>
        <p:grpSpPr bwMode="auto">
          <a:xfrm>
            <a:off x="9653589" y="6557963"/>
            <a:ext cx="1271587" cy="184150"/>
            <a:chOff x="3352" y="248"/>
            <a:chExt cx="801" cy="116"/>
          </a:xfrm>
        </p:grpSpPr>
        <p:sp>
          <p:nvSpPr>
            <p:cNvPr id="14412" name="AutoShape 3">
              <a:extLst>
                <a:ext uri="{FF2B5EF4-FFF2-40B4-BE49-F238E27FC236}">
                  <a16:creationId xmlns:a16="http://schemas.microsoft.com/office/drawing/2014/main" id="{21401FB4-C10B-4CC0-8C50-1E539F9BC917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3352" y="248"/>
              <a:ext cx="801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grpSp>
          <p:nvGrpSpPr>
            <p:cNvPr id="14413" name="Group 4">
              <a:extLst>
                <a:ext uri="{FF2B5EF4-FFF2-40B4-BE49-F238E27FC236}">
                  <a16:creationId xmlns:a16="http://schemas.microsoft.com/office/drawing/2014/main" id="{F07531FA-BEA0-412A-AF70-6C83F895B42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358" y="250"/>
              <a:ext cx="784" cy="106"/>
              <a:chOff x="1023" y="3711"/>
              <a:chExt cx="784" cy="106"/>
            </a:xfrm>
          </p:grpSpPr>
          <p:sp>
            <p:nvSpPr>
              <p:cNvPr id="14419" name="Freeform 5">
                <a:extLst>
                  <a:ext uri="{FF2B5EF4-FFF2-40B4-BE49-F238E27FC236}">
                    <a16:creationId xmlns:a16="http://schemas.microsoft.com/office/drawing/2014/main" id="{CB5CBDBD-054F-4BAB-81B3-49B6710538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3" y="3711"/>
                <a:ext cx="784" cy="106"/>
              </a:xfrm>
              <a:custGeom>
                <a:avLst/>
                <a:gdLst>
                  <a:gd name="T0" fmla="*/ 734 w 784"/>
                  <a:gd name="T1" fmla="*/ 0 h 106"/>
                  <a:gd name="T2" fmla="*/ 0 w 784"/>
                  <a:gd name="T3" fmla="*/ 0 h 106"/>
                  <a:gd name="T4" fmla="*/ 50 w 784"/>
                  <a:gd name="T5" fmla="*/ 53 h 106"/>
                  <a:gd name="T6" fmla="*/ 0 w 784"/>
                  <a:gd name="T7" fmla="*/ 106 h 106"/>
                  <a:gd name="T8" fmla="*/ 734 w 784"/>
                  <a:gd name="T9" fmla="*/ 106 h 106"/>
                  <a:gd name="T10" fmla="*/ 784 w 784"/>
                  <a:gd name="T11" fmla="*/ 53 h 106"/>
                  <a:gd name="T12" fmla="*/ 734 w 784"/>
                  <a:gd name="T13" fmla="*/ 0 h 10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784"/>
                  <a:gd name="T22" fmla="*/ 0 h 106"/>
                  <a:gd name="T23" fmla="*/ 784 w 784"/>
                  <a:gd name="T24" fmla="*/ 106 h 10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784" h="106">
                    <a:moveTo>
                      <a:pt x="734" y="0"/>
                    </a:moveTo>
                    <a:lnTo>
                      <a:pt x="0" y="0"/>
                    </a:lnTo>
                    <a:lnTo>
                      <a:pt x="50" y="53"/>
                    </a:lnTo>
                    <a:lnTo>
                      <a:pt x="0" y="106"/>
                    </a:lnTo>
                    <a:lnTo>
                      <a:pt x="734" y="106"/>
                    </a:lnTo>
                    <a:lnTo>
                      <a:pt x="784" y="53"/>
                    </a:lnTo>
                    <a:lnTo>
                      <a:pt x="734" y="0"/>
                    </a:lnTo>
                    <a:close/>
                  </a:path>
                </a:pathLst>
              </a:custGeom>
              <a:solidFill>
                <a:srgbClr val="EAEA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latinLnBrk="0" hangingPunct="0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14420" name="Freeform 6">
                <a:extLst>
                  <a:ext uri="{FF2B5EF4-FFF2-40B4-BE49-F238E27FC236}">
                    <a16:creationId xmlns:a16="http://schemas.microsoft.com/office/drawing/2014/main" id="{1B83F1C2-6384-43A9-8762-28C7A4C104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3" y="3711"/>
                <a:ext cx="784" cy="106"/>
              </a:xfrm>
              <a:custGeom>
                <a:avLst/>
                <a:gdLst>
                  <a:gd name="T0" fmla="*/ 734 w 784"/>
                  <a:gd name="T1" fmla="*/ 0 h 106"/>
                  <a:gd name="T2" fmla="*/ 0 w 784"/>
                  <a:gd name="T3" fmla="*/ 0 h 106"/>
                  <a:gd name="T4" fmla="*/ 50 w 784"/>
                  <a:gd name="T5" fmla="*/ 53 h 106"/>
                  <a:gd name="T6" fmla="*/ 0 w 784"/>
                  <a:gd name="T7" fmla="*/ 106 h 106"/>
                  <a:gd name="T8" fmla="*/ 734 w 784"/>
                  <a:gd name="T9" fmla="*/ 106 h 106"/>
                  <a:gd name="T10" fmla="*/ 784 w 784"/>
                  <a:gd name="T11" fmla="*/ 53 h 106"/>
                  <a:gd name="T12" fmla="*/ 734 w 784"/>
                  <a:gd name="T13" fmla="*/ 0 h 10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784"/>
                  <a:gd name="T22" fmla="*/ 0 h 106"/>
                  <a:gd name="T23" fmla="*/ 784 w 784"/>
                  <a:gd name="T24" fmla="*/ 106 h 10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784" h="106">
                    <a:moveTo>
                      <a:pt x="734" y="0"/>
                    </a:moveTo>
                    <a:lnTo>
                      <a:pt x="0" y="0"/>
                    </a:lnTo>
                    <a:lnTo>
                      <a:pt x="50" y="53"/>
                    </a:lnTo>
                    <a:lnTo>
                      <a:pt x="0" y="106"/>
                    </a:lnTo>
                    <a:lnTo>
                      <a:pt x="734" y="106"/>
                    </a:lnTo>
                    <a:lnTo>
                      <a:pt x="784" y="53"/>
                    </a:lnTo>
                    <a:lnTo>
                      <a:pt x="734" y="0"/>
                    </a:lnTo>
                    <a:close/>
                  </a:path>
                </a:pathLst>
              </a:custGeom>
              <a:noFill/>
              <a:ln w="6350" cap="rnd">
                <a:solidFill>
                  <a:srgbClr val="96969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eaLnBrk="0" fontAlgn="base" latinLnBrk="0" hangingPunct="0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</p:grpSp>
        <p:sp>
          <p:nvSpPr>
            <p:cNvPr id="14414" name="Rectangle 7">
              <a:extLst>
                <a:ext uri="{FF2B5EF4-FFF2-40B4-BE49-F238E27FC236}">
                  <a16:creationId xmlns:a16="http://schemas.microsoft.com/office/drawing/2014/main" id="{0455DF51-4DDC-41D0-82CF-E088C3FB2D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85" y="276"/>
              <a:ext cx="618" cy="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700">
                  <a:latin typeface="돋움" panose="020B0600000101010101" pitchFamily="50" charset="-127"/>
                  <a:ea typeface="돋움" panose="020B0600000101010101" pitchFamily="50" charset="-127"/>
                </a:rPr>
                <a:t>Continued on next page</a:t>
              </a:r>
              <a:endParaRPr lang="en-US" altLang="ko-KR" sz="900">
                <a:latin typeface="돋움" panose="020B0600000101010101" pitchFamily="50" charset="-127"/>
                <a:ea typeface="돋움" panose="020B0600000101010101" pitchFamily="50" charset="-127"/>
              </a:endParaRPr>
            </a:p>
          </p:txBody>
        </p:sp>
        <p:grpSp>
          <p:nvGrpSpPr>
            <p:cNvPr id="14415" name="Group 8">
              <a:extLst>
                <a:ext uri="{FF2B5EF4-FFF2-40B4-BE49-F238E27FC236}">
                  <a16:creationId xmlns:a16="http://schemas.microsoft.com/office/drawing/2014/main" id="{90DCC9F0-29AC-49B1-8F70-841B166038B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358" y="250"/>
              <a:ext cx="784" cy="106"/>
              <a:chOff x="1023" y="3711"/>
              <a:chExt cx="784" cy="106"/>
            </a:xfrm>
          </p:grpSpPr>
          <p:sp>
            <p:nvSpPr>
              <p:cNvPr id="14417" name="Freeform 9">
                <a:extLst>
                  <a:ext uri="{FF2B5EF4-FFF2-40B4-BE49-F238E27FC236}">
                    <a16:creationId xmlns:a16="http://schemas.microsoft.com/office/drawing/2014/main" id="{FFD9C84C-93A4-4932-A715-2B185D7F52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3" y="3711"/>
                <a:ext cx="784" cy="106"/>
              </a:xfrm>
              <a:custGeom>
                <a:avLst/>
                <a:gdLst>
                  <a:gd name="T0" fmla="*/ 734 w 784"/>
                  <a:gd name="T1" fmla="*/ 0 h 106"/>
                  <a:gd name="T2" fmla="*/ 0 w 784"/>
                  <a:gd name="T3" fmla="*/ 0 h 106"/>
                  <a:gd name="T4" fmla="*/ 50 w 784"/>
                  <a:gd name="T5" fmla="*/ 53 h 106"/>
                  <a:gd name="T6" fmla="*/ 0 w 784"/>
                  <a:gd name="T7" fmla="*/ 106 h 106"/>
                  <a:gd name="T8" fmla="*/ 734 w 784"/>
                  <a:gd name="T9" fmla="*/ 106 h 106"/>
                  <a:gd name="T10" fmla="*/ 784 w 784"/>
                  <a:gd name="T11" fmla="*/ 53 h 106"/>
                  <a:gd name="T12" fmla="*/ 734 w 784"/>
                  <a:gd name="T13" fmla="*/ 0 h 10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784"/>
                  <a:gd name="T22" fmla="*/ 0 h 106"/>
                  <a:gd name="T23" fmla="*/ 784 w 784"/>
                  <a:gd name="T24" fmla="*/ 106 h 10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784" h="106">
                    <a:moveTo>
                      <a:pt x="734" y="0"/>
                    </a:moveTo>
                    <a:lnTo>
                      <a:pt x="0" y="0"/>
                    </a:lnTo>
                    <a:lnTo>
                      <a:pt x="50" y="53"/>
                    </a:lnTo>
                    <a:lnTo>
                      <a:pt x="0" y="106"/>
                    </a:lnTo>
                    <a:lnTo>
                      <a:pt x="734" y="106"/>
                    </a:lnTo>
                    <a:lnTo>
                      <a:pt x="784" y="53"/>
                    </a:lnTo>
                    <a:lnTo>
                      <a:pt x="734" y="0"/>
                    </a:lnTo>
                    <a:close/>
                  </a:path>
                </a:pathLst>
              </a:custGeom>
              <a:solidFill>
                <a:srgbClr val="EAEA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latinLnBrk="0" hangingPunct="0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14418" name="Freeform 10">
                <a:extLst>
                  <a:ext uri="{FF2B5EF4-FFF2-40B4-BE49-F238E27FC236}">
                    <a16:creationId xmlns:a16="http://schemas.microsoft.com/office/drawing/2014/main" id="{81307FDC-55F0-4F0A-8F61-9948B7B6E9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3" y="3711"/>
                <a:ext cx="784" cy="106"/>
              </a:xfrm>
              <a:custGeom>
                <a:avLst/>
                <a:gdLst>
                  <a:gd name="T0" fmla="*/ 734 w 784"/>
                  <a:gd name="T1" fmla="*/ 0 h 106"/>
                  <a:gd name="T2" fmla="*/ 0 w 784"/>
                  <a:gd name="T3" fmla="*/ 0 h 106"/>
                  <a:gd name="T4" fmla="*/ 50 w 784"/>
                  <a:gd name="T5" fmla="*/ 53 h 106"/>
                  <a:gd name="T6" fmla="*/ 0 w 784"/>
                  <a:gd name="T7" fmla="*/ 106 h 106"/>
                  <a:gd name="T8" fmla="*/ 734 w 784"/>
                  <a:gd name="T9" fmla="*/ 106 h 106"/>
                  <a:gd name="T10" fmla="*/ 784 w 784"/>
                  <a:gd name="T11" fmla="*/ 53 h 106"/>
                  <a:gd name="T12" fmla="*/ 734 w 784"/>
                  <a:gd name="T13" fmla="*/ 0 h 10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784"/>
                  <a:gd name="T22" fmla="*/ 0 h 106"/>
                  <a:gd name="T23" fmla="*/ 784 w 784"/>
                  <a:gd name="T24" fmla="*/ 106 h 10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784" h="106">
                    <a:moveTo>
                      <a:pt x="734" y="0"/>
                    </a:moveTo>
                    <a:lnTo>
                      <a:pt x="0" y="0"/>
                    </a:lnTo>
                    <a:lnTo>
                      <a:pt x="50" y="53"/>
                    </a:lnTo>
                    <a:lnTo>
                      <a:pt x="0" y="106"/>
                    </a:lnTo>
                    <a:lnTo>
                      <a:pt x="734" y="106"/>
                    </a:lnTo>
                    <a:lnTo>
                      <a:pt x="784" y="53"/>
                    </a:lnTo>
                    <a:lnTo>
                      <a:pt x="734" y="0"/>
                    </a:lnTo>
                    <a:close/>
                  </a:path>
                </a:pathLst>
              </a:custGeom>
              <a:noFill/>
              <a:ln w="6350" cap="rnd">
                <a:solidFill>
                  <a:srgbClr val="96969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eaLnBrk="0" fontAlgn="base" latinLnBrk="0" hangingPunct="0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</p:grpSp>
        <p:sp>
          <p:nvSpPr>
            <p:cNvPr id="14416" name="Rectangle 11">
              <a:extLst>
                <a:ext uri="{FF2B5EF4-FFF2-40B4-BE49-F238E27FC236}">
                  <a16:creationId xmlns:a16="http://schemas.microsoft.com/office/drawing/2014/main" id="{B6A299DC-EC05-4A3F-B94F-5ADD1D37CB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5" y="264"/>
              <a:ext cx="618" cy="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700">
                  <a:latin typeface="돋움" panose="020B0600000101010101" pitchFamily="50" charset="-127"/>
                  <a:ea typeface="돋움" panose="020B0600000101010101" pitchFamily="50" charset="-127"/>
                </a:rPr>
                <a:t>Continued on next page</a:t>
              </a:r>
              <a:endParaRPr lang="en-US" altLang="ko-KR" sz="900">
                <a:latin typeface="돋움" panose="020B0600000101010101" pitchFamily="50" charset="-127"/>
                <a:ea typeface="돋움" panose="020B0600000101010101" pitchFamily="50" charset="-127"/>
              </a:endParaRPr>
            </a:p>
          </p:txBody>
        </p:sp>
      </p:grpSp>
      <p:sp>
        <p:nvSpPr>
          <p:cNvPr id="14340" name="슬라이드 번호 개체 틀 3">
            <a:extLst>
              <a:ext uri="{FF2B5EF4-FFF2-40B4-BE49-F238E27FC236}">
                <a16:creationId xmlns:a16="http://schemas.microsoft.com/office/drawing/2014/main" id="{01D6DF08-165C-433C-A417-DCC261B72FC5}"/>
              </a:ext>
            </a:extLst>
          </p:cNvPr>
          <p:cNvSpPr txBox="1">
            <a:spLocks noGrp="1"/>
          </p:cNvSpPr>
          <p:nvPr/>
        </p:nvSpPr>
        <p:spPr bwMode="auto">
          <a:xfrm>
            <a:off x="4832350" y="6561138"/>
            <a:ext cx="2133600" cy="19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fld id="{D4FFF84B-17AB-44F5-8416-A3AF4627BEA5}" type="slidenum">
              <a:rPr lang="en-US" altLang="ko-KR" sz="900" b="0">
                <a:latin typeface="돋움" panose="020B0600000101010101" pitchFamily="50" charset="-127"/>
                <a:ea typeface="돋움" panose="020B0600000101010101" pitchFamily="50" charset="-127"/>
              </a:rPr>
              <a:pPr algn="ctr" fontAlgn="base">
                <a:spcBef>
                  <a:spcPct val="0"/>
                </a:spcBef>
                <a:spcAft>
                  <a:spcPct val="0"/>
                </a:spcAft>
              </a:pPr>
              <a:t>22</a:t>
            </a:fld>
            <a:endParaRPr lang="en-US" altLang="ko-KR" sz="900" b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14343" name="TextBox 83">
            <a:extLst>
              <a:ext uri="{FF2B5EF4-FFF2-40B4-BE49-F238E27FC236}">
                <a16:creationId xmlns:a16="http://schemas.microsoft.com/office/drawing/2014/main" id="{3B490C77-0458-495C-9C76-F6E83596FF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65275" y="979489"/>
            <a:ext cx="1944688" cy="338137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>
                <a:solidFill>
                  <a:srgbClr val="FF0000"/>
                </a:solidFill>
              </a:rPr>
              <a:t> </a:t>
            </a:r>
            <a:r>
              <a:rPr lang="ko-KR" altLang="en-US">
                <a:solidFill>
                  <a:srgbClr val="FF0000"/>
                </a:solidFill>
              </a:rPr>
              <a:t>헤더 및 사이드바를 제외한 본문 컨텐츠만 표현한 것입니다</a:t>
            </a:r>
            <a:r>
              <a:rPr lang="en-US" altLang="ko-KR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14344" name="TextBox 3">
            <a:extLst>
              <a:ext uri="{FF2B5EF4-FFF2-40B4-BE49-F238E27FC236}">
                <a16:creationId xmlns:a16="http://schemas.microsoft.com/office/drawing/2014/main" id="{79D00D56-A54D-4931-A5D3-4C0D310E5D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81139" y="1547813"/>
            <a:ext cx="1233487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/>
              <a:t>주요 방송 시간대</a:t>
            </a:r>
            <a:endParaRPr lang="en-US" altLang="ko-KR"/>
          </a:p>
        </p:txBody>
      </p:sp>
      <p:sp>
        <p:nvSpPr>
          <p:cNvPr id="14345" name="TextBox 21">
            <a:extLst>
              <a:ext uri="{FF2B5EF4-FFF2-40B4-BE49-F238E27FC236}">
                <a16:creationId xmlns:a16="http://schemas.microsoft.com/office/drawing/2014/main" id="{0D81F6D2-A18B-42CB-9765-877517896A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65389" y="1573213"/>
            <a:ext cx="523875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/>
              <a:t>22:00  </a:t>
            </a:r>
          </a:p>
        </p:txBody>
      </p:sp>
      <p:sp>
        <p:nvSpPr>
          <p:cNvPr id="14346" name="TextBox 22">
            <a:extLst>
              <a:ext uri="{FF2B5EF4-FFF2-40B4-BE49-F238E27FC236}">
                <a16:creationId xmlns:a16="http://schemas.microsoft.com/office/drawing/2014/main" id="{FF4AEC7B-94AA-4E0B-ADB9-46D9895D12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5014" y="1573213"/>
            <a:ext cx="523875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/>
              <a:t>03:00  </a:t>
            </a:r>
          </a:p>
        </p:txBody>
      </p:sp>
      <p:sp>
        <p:nvSpPr>
          <p:cNvPr id="14347" name="TextBox 23">
            <a:extLst>
              <a:ext uri="{FF2B5EF4-FFF2-40B4-BE49-F238E27FC236}">
                <a16:creationId xmlns:a16="http://schemas.microsoft.com/office/drawing/2014/main" id="{7A95FE81-208C-4866-9B2C-9322F0898B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90850" y="1573213"/>
            <a:ext cx="26035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/>
              <a:t>~</a:t>
            </a:r>
          </a:p>
        </p:txBody>
      </p:sp>
      <p:graphicFrame>
        <p:nvGraphicFramePr>
          <p:cNvPr id="77" name="Group 90">
            <a:extLst>
              <a:ext uri="{FF2B5EF4-FFF2-40B4-BE49-F238E27FC236}">
                <a16:creationId xmlns:a16="http://schemas.microsoft.com/office/drawing/2014/main" id="{DB586E0F-602E-45C5-B76E-6579F45B4E8C}"/>
              </a:ext>
            </a:extLst>
          </p:cNvPr>
          <p:cNvGraphicFramePr>
            <a:graphicFrameLocks noGrp="1"/>
          </p:cNvGraphicFramePr>
          <p:nvPr/>
        </p:nvGraphicFramePr>
        <p:xfrm>
          <a:off x="1539875" y="1881188"/>
          <a:ext cx="5626100" cy="1439865"/>
        </p:xfrm>
        <a:graphic>
          <a:graphicData uri="http://schemas.openxmlformats.org/drawingml/2006/table">
            <a:tbl>
              <a:tblPr/>
              <a:tblGrid>
                <a:gridCol w="1053825">
                  <a:extLst>
                    <a:ext uri="{9D8B030D-6E8A-4147-A177-3AD203B41FA5}">
                      <a16:colId xmlns:a16="http://schemas.microsoft.com/office/drawing/2014/main" val="1586007063"/>
                    </a:ext>
                  </a:extLst>
                </a:gridCol>
                <a:gridCol w="3094503">
                  <a:extLst>
                    <a:ext uri="{9D8B030D-6E8A-4147-A177-3AD203B41FA5}">
                      <a16:colId xmlns:a16="http://schemas.microsoft.com/office/drawing/2014/main" val="542712479"/>
                    </a:ext>
                  </a:extLst>
                </a:gridCol>
                <a:gridCol w="1477772">
                  <a:extLst>
                    <a:ext uri="{9D8B030D-6E8A-4147-A177-3AD203B41FA5}">
                      <a16:colId xmlns:a16="http://schemas.microsoft.com/office/drawing/2014/main" val="2680045615"/>
                    </a:ext>
                  </a:extLst>
                </a:gridCol>
              </a:tblGrid>
              <a:tr h="205695">
                <a:tc>
                  <a:txBody>
                    <a:bodyPr/>
                    <a:lstStyle>
                      <a:lvl1pPr>
                        <a:defRPr kumimoji="1" sz="2800" b="1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>
                        <a:defRPr kumimoji="1" sz="140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>
                        <a:defRPr kumimoji="1" sz="120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>
                        <a:defRPr kumimoji="1" sz="120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7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구매시간</a:t>
                      </a:r>
                      <a:endParaRPr kumimoji="0" lang="en-US" altLang="ko-KR" sz="7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2" marR="91442"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>
                      <a:lvl1pPr>
                        <a:defRPr kumimoji="1" sz="2800" b="1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>
                        <a:defRPr kumimoji="1" sz="140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>
                        <a:defRPr kumimoji="1" sz="120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>
                        <a:defRPr kumimoji="1" sz="120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7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2" marR="91442"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>
                      <a:lvl1pPr>
                        <a:defRPr kumimoji="1" sz="2800" b="1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>
                        <a:defRPr kumimoji="1" sz="140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>
                        <a:defRPr kumimoji="1" sz="120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>
                        <a:defRPr kumimoji="1" sz="120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7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추정 광고비용 요금 적용</a:t>
                      </a:r>
                      <a:endParaRPr kumimoji="0" lang="en-US" altLang="ko-KR" sz="7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2" marR="91442"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0659139"/>
                  </a:ext>
                </a:extLst>
              </a:tr>
              <a:tr h="205695">
                <a:tc>
                  <a:txBody>
                    <a:bodyPr/>
                    <a:lstStyle>
                      <a:lvl1pPr>
                        <a:defRPr kumimoji="1" sz="2800" b="1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>
                        <a:defRPr kumimoji="1" sz="140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>
                        <a:defRPr kumimoji="1" sz="120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>
                        <a:defRPr kumimoji="1" sz="120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30</a:t>
                      </a:r>
                      <a:r>
                        <a:rPr kumimoji="0" lang="ko-KR" altLang="en-US" sz="7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분</a:t>
                      </a:r>
                      <a:endParaRPr kumimoji="0" lang="en-US" altLang="ko-KR" sz="7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2" marR="91442"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kumimoji="1" sz="2800" b="1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>
                        <a:defRPr kumimoji="1" sz="140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>
                        <a:defRPr kumimoji="1" sz="120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>
                        <a:defRPr kumimoji="1" sz="120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7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2" marR="91442"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kumimoji="1" sz="2800" b="1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>
                        <a:defRPr kumimoji="1" sz="140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>
                        <a:defRPr kumimoji="1" sz="120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>
                        <a:defRPr kumimoji="1" sz="120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68,000 </a:t>
                      </a:r>
                      <a:r>
                        <a:rPr kumimoji="0" lang="ko-KR" altLang="en-US" sz="7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원 </a:t>
                      </a:r>
                      <a:r>
                        <a:rPr kumimoji="0" lang="en-US" altLang="ko-KR" sz="7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~ 160,000 </a:t>
                      </a:r>
                      <a:r>
                        <a:rPr kumimoji="0" lang="ko-KR" altLang="en-US" sz="7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원</a:t>
                      </a:r>
                      <a:endParaRPr kumimoji="0" lang="en-US" altLang="ko-KR" sz="7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2" marR="91442"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618906"/>
                  </a:ext>
                </a:extLst>
              </a:tr>
              <a:tr h="205695">
                <a:tc>
                  <a:txBody>
                    <a:bodyPr/>
                    <a:lstStyle>
                      <a:lvl1pPr>
                        <a:defRPr kumimoji="1" sz="2800" b="1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>
                        <a:defRPr kumimoji="1" sz="140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>
                        <a:defRPr kumimoji="1" sz="120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>
                        <a:defRPr kumimoji="1" sz="120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</a:t>
                      </a:r>
                      <a:r>
                        <a:rPr kumimoji="0" lang="ko-KR" altLang="en-US" sz="7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시간</a:t>
                      </a:r>
                      <a:endParaRPr kumimoji="0" lang="en-US" altLang="ko-KR" sz="7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2" marR="91442"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kumimoji="1" sz="2800" b="1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>
                        <a:defRPr kumimoji="1" sz="140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>
                        <a:defRPr kumimoji="1" sz="120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>
                        <a:defRPr kumimoji="1" sz="120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7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2" marR="91442"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kumimoji="1" sz="2800" b="1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>
                        <a:defRPr kumimoji="1" sz="140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>
                        <a:defRPr kumimoji="1" sz="120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>
                        <a:defRPr kumimoji="1" sz="120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175,000 </a:t>
                      </a:r>
                      <a:r>
                        <a:rPr kumimoji="0" lang="ko-KR" altLang="en-US" sz="7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원 </a:t>
                      </a:r>
                      <a:r>
                        <a:rPr kumimoji="0" lang="en-US" altLang="ko-KR" sz="7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~ 332,000 </a:t>
                      </a:r>
                      <a:r>
                        <a:rPr kumimoji="0" lang="ko-KR" altLang="en-US" sz="7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원</a:t>
                      </a:r>
                      <a:endParaRPr kumimoji="0" lang="en-US" altLang="ko-KR" sz="7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2" marR="91442"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4307967"/>
                  </a:ext>
                </a:extLst>
              </a:tr>
              <a:tr h="205695">
                <a:tc>
                  <a:txBody>
                    <a:bodyPr/>
                    <a:lstStyle>
                      <a:lvl1pPr>
                        <a:defRPr kumimoji="1" sz="2800" b="1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>
                        <a:defRPr kumimoji="1" sz="140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>
                        <a:defRPr kumimoji="1" sz="120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>
                        <a:defRPr kumimoji="1" sz="120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3</a:t>
                      </a:r>
                      <a:r>
                        <a:rPr kumimoji="0" lang="ko-KR" altLang="en-US" sz="7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시간</a:t>
                      </a:r>
                      <a:endParaRPr kumimoji="0" lang="en-US" altLang="ko-KR" sz="7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2" marR="91442"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kumimoji="1" sz="2800" b="1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>
                        <a:defRPr kumimoji="1" sz="140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>
                        <a:defRPr kumimoji="1" sz="120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>
                        <a:defRPr kumimoji="1" sz="120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7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2" marR="91442"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kumimoji="1" sz="2800" b="1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>
                        <a:defRPr kumimoji="1" sz="140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>
                        <a:defRPr kumimoji="1" sz="120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>
                        <a:defRPr kumimoji="1" sz="120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555,000 </a:t>
                      </a:r>
                      <a:r>
                        <a:rPr kumimoji="0" lang="ko-KR" altLang="en-US" sz="7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원 </a:t>
                      </a:r>
                      <a:r>
                        <a:rPr kumimoji="0" lang="en-US" altLang="ko-KR" sz="7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~ 996,000 </a:t>
                      </a:r>
                      <a:r>
                        <a:rPr kumimoji="0" lang="ko-KR" altLang="en-US" sz="7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원</a:t>
                      </a:r>
                      <a:r>
                        <a:rPr kumimoji="0" lang="en-US" altLang="ko-KR" sz="7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</a:t>
                      </a:r>
                    </a:p>
                  </a:txBody>
                  <a:tcPr marL="91442" marR="91442"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6932860"/>
                  </a:ext>
                </a:extLst>
              </a:tr>
              <a:tr h="205695">
                <a:tc>
                  <a:txBody>
                    <a:bodyPr/>
                    <a:lstStyle>
                      <a:lvl1pPr>
                        <a:defRPr kumimoji="1" sz="2800" b="1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>
                        <a:defRPr kumimoji="1" sz="140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>
                        <a:defRPr kumimoji="1" sz="120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>
                        <a:defRPr kumimoji="1" sz="120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6</a:t>
                      </a:r>
                      <a:r>
                        <a:rPr kumimoji="0" lang="ko-KR" altLang="en-US" sz="7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시간</a:t>
                      </a:r>
                      <a:endParaRPr kumimoji="0" lang="en-US" altLang="ko-KR" sz="7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2" marR="91442"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kumimoji="1" sz="2800" b="1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>
                        <a:defRPr kumimoji="1" sz="140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>
                        <a:defRPr kumimoji="1" sz="120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>
                        <a:defRPr kumimoji="1" sz="120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7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2" marR="91442"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kumimoji="1" sz="2800" b="1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>
                        <a:defRPr kumimoji="1" sz="140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>
                        <a:defRPr kumimoji="1" sz="120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>
                        <a:defRPr kumimoji="1" sz="120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1,655,000</a:t>
                      </a:r>
                      <a:r>
                        <a:rPr kumimoji="0" lang="ko-KR" altLang="en-US" sz="7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원 </a:t>
                      </a:r>
                      <a:r>
                        <a:rPr kumimoji="0" lang="en-US" altLang="ko-KR" sz="7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~ 2,660,000 </a:t>
                      </a:r>
                      <a:r>
                        <a:rPr kumimoji="0" lang="ko-KR" altLang="en-US" sz="7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원</a:t>
                      </a:r>
                      <a:r>
                        <a:rPr kumimoji="0" lang="en-US" altLang="ko-KR" sz="7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</a:t>
                      </a:r>
                    </a:p>
                  </a:txBody>
                  <a:tcPr marL="91442" marR="91442"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5227786"/>
                  </a:ext>
                </a:extLst>
              </a:tr>
              <a:tr h="205695">
                <a:tc>
                  <a:txBody>
                    <a:bodyPr/>
                    <a:lstStyle>
                      <a:lvl1pPr>
                        <a:defRPr kumimoji="1" sz="2800" b="1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>
                        <a:defRPr kumimoji="1" sz="140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>
                        <a:defRPr kumimoji="1" sz="120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>
                        <a:defRPr kumimoji="1" sz="120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10</a:t>
                      </a:r>
                      <a:r>
                        <a:rPr kumimoji="0" lang="ko-KR" altLang="en-US" sz="7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시간</a:t>
                      </a:r>
                      <a:endParaRPr kumimoji="0" lang="en-US" altLang="ko-KR" sz="7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2" marR="91442"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kumimoji="1" sz="2800" b="1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>
                        <a:defRPr kumimoji="1" sz="140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>
                        <a:defRPr kumimoji="1" sz="120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>
                        <a:defRPr kumimoji="1" sz="120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7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2" marR="91442"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kumimoji="1" sz="2800" b="1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>
                        <a:defRPr kumimoji="1" sz="140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>
                        <a:defRPr kumimoji="1" sz="120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>
                        <a:defRPr kumimoji="1" sz="120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2,542,300 </a:t>
                      </a:r>
                      <a:r>
                        <a:rPr kumimoji="0" lang="ko-KR" altLang="en-US" sz="7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원 </a:t>
                      </a:r>
                      <a:r>
                        <a:rPr kumimoji="0" lang="en-US" altLang="ko-KR" sz="7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~ 4,700,000</a:t>
                      </a:r>
                      <a:r>
                        <a:rPr kumimoji="0" lang="ko-KR" altLang="en-US" sz="7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원</a:t>
                      </a:r>
                      <a:r>
                        <a:rPr kumimoji="0" lang="en-US" altLang="ko-KR" sz="7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</a:t>
                      </a:r>
                    </a:p>
                  </a:txBody>
                  <a:tcPr marL="91442" marR="91442"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3955644"/>
                  </a:ext>
                </a:extLst>
              </a:tr>
              <a:tr h="20569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7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(</a:t>
                      </a:r>
                      <a:r>
                        <a:rPr kumimoji="0" lang="ko-KR" altLang="en-US" sz="7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직접입력</a:t>
                      </a:r>
                      <a:r>
                        <a:rPr kumimoji="0" lang="en-US" altLang="ko-KR" sz="7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) </a:t>
                      </a:r>
                      <a:r>
                        <a:rPr kumimoji="0" lang="ko-KR" altLang="en-US" sz="7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시간</a:t>
                      </a:r>
                      <a:endParaRPr kumimoji="0" lang="en-US" altLang="ko-KR" sz="7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2" marR="91442"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7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2" marR="91442"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7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원</a:t>
                      </a:r>
                      <a:endParaRPr kumimoji="0" lang="en-US" altLang="ko-KR" sz="7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2" marR="91442"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4166143"/>
                  </a:ext>
                </a:extLst>
              </a:tr>
            </a:tbl>
          </a:graphicData>
        </a:graphic>
      </p:graphicFrame>
      <p:sp>
        <p:nvSpPr>
          <p:cNvPr id="14382" name="TextBox 28">
            <a:extLst>
              <a:ext uri="{FF2B5EF4-FFF2-40B4-BE49-F238E27FC236}">
                <a16:creationId xmlns:a16="http://schemas.microsoft.com/office/drawing/2014/main" id="{23E12E4F-399A-421B-B0B5-5B76D8F52096}"/>
              </a:ext>
            </a:extLst>
          </p:cNvPr>
          <p:cNvSpPr txBox="1">
            <a:spLocks noChangeArrowheads="1"/>
          </p:cNvSpPr>
          <p:nvPr/>
        </p:nvSpPr>
        <p:spPr bwMode="auto">
          <a:xfrm rot="981645">
            <a:off x="7480301" y="1741489"/>
            <a:ext cx="2151063" cy="769937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2200">
                <a:solidFill>
                  <a:srgbClr val="FF0000"/>
                </a:solidFill>
              </a:rPr>
              <a:t>추정광고금액을</a:t>
            </a:r>
            <a:endParaRPr lang="en-US" altLang="ko-KR" sz="2200">
              <a:solidFill>
                <a:srgbClr val="FF0000"/>
              </a:solidFill>
            </a:endParaRP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2200">
                <a:solidFill>
                  <a:srgbClr val="FF0000"/>
                </a:solidFill>
              </a:rPr>
              <a:t>보여주는 표 </a:t>
            </a:r>
            <a:endParaRPr lang="en-US" altLang="ko-KR" sz="2200">
              <a:solidFill>
                <a:srgbClr val="FF0000"/>
              </a:solidFill>
            </a:endParaRPr>
          </a:p>
        </p:txBody>
      </p:sp>
      <p:graphicFrame>
        <p:nvGraphicFramePr>
          <p:cNvPr id="79" name="Group 90">
            <a:extLst>
              <a:ext uri="{FF2B5EF4-FFF2-40B4-BE49-F238E27FC236}">
                <a16:creationId xmlns:a16="http://schemas.microsoft.com/office/drawing/2014/main" id="{FB983FE6-0D01-4732-A90D-BA647C5553C7}"/>
              </a:ext>
            </a:extLst>
          </p:cNvPr>
          <p:cNvGraphicFramePr>
            <a:graphicFrameLocks noGrp="1"/>
          </p:cNvGraphicFramePr>
          <p:nvPr/>
        </p:nvGraphicFramePr>
        <p:xfrm>
          <a:off x="1539875" y="3397251"/>
          <a:ext cx="5626100" cy="258798"/>
        </p:xfrm>
        <a:graphic>
          <a:graphicData uri="http://schemas.openxmlformats.org/drawingml/2006/table">
            <a:tbl>
              <a:tblPr/>
              <a:tblGrid>
                <a:gridCol w="1007210">
                  <a:extLst>
                    <a:ext uri="{9D8B030D-6E8A-4147-A177-3AD203B41FA5}">
                      <a16:colId xmlns:a16="http://schemas.microsoft.com/office/drawing/2014/main" val="1586007063"/>
                    </a:ext>
                  </a:extLst>
                </a:gridCol>
                <a:gridCol w="1675403">
                  <a:extLst>
                    <a:ext uri="{9D8B030D-6E8A-4147-A177-3AD203B41FA5}">
                      <a16:colId xmlns:a16="http://schemas.microsoft.com/office/drawing/2014/main" val="542712479"/>
                    </a:ext>
                  </a:extLst>
                </a:gridCol>
                <a:gridCol w="2943487">
                  <a:extLst>
                    <a:ext uri="{9D8B030D-6E8A-4147-A177-3AD203B41FA5}">
                      <a16:colId xmlns:a16="http://schemas.microsoft.com/office/drawing/2014/main" val="4012192264"/>
                    </a:ext>
                  </a:extLst>
                </a:gridCol>
              </a:tblGrid>
              <a:tr h="258763">
                <a:tc>
                  <a:txBody>
                    <a:bodyPr/>
                    <a:lstStyle>
                      <a:lvl1pPr>
                        <a:defRPr kumimoji="1" sz="2800" b="1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>
                        <a:defRPr kumimoji="1" sz="140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>
                        <a:defRPr kumimoji="1" sz="120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>
                        <a:defRPr kumimoji="1" sz="120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4</a:t>
                      </a:r>
                      <a:r>
                        <a:rPr kumimoji="0" lang="ko-KR" altLang="en-US" sz="11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시간</a:t>
                      </a:r>
                      <a:endParaRPr kumimoji="0" lang="en-US" altLang="ko-KR" sz="1100" b="1" i="1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5" marR="91445" marT="45579" marB="4557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kumimoji="1" sz="2800" b="1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>
                        <a:defRPr kumimoji="1" sz="140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>
                        <a:defRPr kumimoji="1" sz="120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>
                        <a:defRPr kumimoji="1" sz="120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45" marR="91445" marT="45579" marB="4557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kumimoji="1" sz="2800" b="1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>
                        <a:defRPr kumimoji="1" sz="140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>
                        <a:defRPr kumimoji="1" sz="120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>
                        <a:defRPr kumimoji="1" sz="120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추정 광고 비용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   742,300 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원 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~ 1,680,000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원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 </a:t>
                      </a:r>
                    </a:p>
                  </a:txBody>
                  <a:tcPr marL="91445" marR="91445" marT="45579" marB="4557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4307967"/>
                  </a:ext>
                </a:extLst>
              </a:tr>
            </a:tbl>
          </a:graphicData>
        </a:graphic>
      </p:graphicFrame>
      <p:grpSp>
        <p:nvGrpSpPr>
          <p:cNvPr id="14393" name="그룹 79">
            <a:extLst>
              <a:ext uri="{FF2B5EF4-FFF2-40B4-BE49-F238E27FC236}">
                <a16:creationId xmlns:a16="http://schemas.microsoft.com/office/drawing/2014/main" id="{7AEDDD06-A086-4CD0-9449-1AA6F22A870E}"/>
              </a:ext>
            </a:extLst>
          </p:cNvPr>
          <p:cNvGrpSpPr>
            <a:grpSpLocks/>
          </p:cNvGrpSpPr>
          <p:nvPr/>
        </p:nvGrpSpPr>
        <p:grpSpPr bwMode="auto">
          <a:xfrm>
            <a:off x="2303463" y="3288628"/>
            <a:ext cx="196850" cy="458539"/>
            <a:chOff x="1696534" y="1691382"/>
            <a:chExt cx="375657" cy="780511"/>
          </a:xfrm>
        </p:grpSpPr>
        <p:sp>
          <p:nvSpPr>
            <p:cNvPr id="14410" name="직사각형 80">
              <a:extLst>
                <a:ext uri="{FF2B5EF4-FFF2-40B4-BE49-F238E27FC236}">
                  <a16:creationId xmlns:a16="http://schemas.microsoft.com/office/drawing/2014/main" id="{7B732F51-E980-4129-A3B3-335A5E9FAA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96534" y="1885181"/>
              <a:ext cx="375657" cy="392915"/>
            </a:xfrm>
            <a:prstGeom prst="rect">
              <a:avLst/>
            </a:prstGeom>
            <a:noFill/>
            <a:ln w="9525" algn="ctr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>
              <a:lvl1pPr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ko-KR" altLang="en-US" sz="900">
                <a:solidFill>
                  <a:srgbClr val="666666"/>
                </a:solidFill>
                <a:latin typeface="돋움" panose="020B0600000101010101" pitchFamily="50" charset="-127"/>
                <a:ea typeface="돋움" panose="020B0600000101010101" pitchFamily="50" charset="-127"/>
              </a:endParaRPr>
            </a:p>
          </p:txBody>
        </p:sp>
        <p:sp>
          <p:nvSpPr>
            <p:cNvPr id="14411" name="이등변 삼각형 81">
              <a:extLst>
                <a:ext uri="{FF2B5EF4-FFF2-40B4-BE49-F238E27FC236}">
                  <a16:creationId xmlns:a16="http://schemas.microsoft.com/office/drawing/2014/main" id="{FEA0F936-5F66-4687-8F1C-313014D9CB2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733388" y="1691382"/>
              <a:ext cx="301947" cy="780511"/>
            </a:xfrm>
            <a:prstGeom prst="triangle">
              <a:avLst>
                <a:gd name="adj" fmla="val 50000"/>
              </a:avLst>
            </a:prstGeom>
            <a:noFill/>
            <a:ln w="9525" algn="ctr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>
              <a:lvl1pPr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ko-KR" altLang="en-US" sz="900">
                <a:solidFill>
                  <a:srgbClr val="666666"/>
                </a:solidFill>
                <a:latin typeface="돋움" panose="020B0600000101010101" pitchFamily="50" charset="-127"/>
                <a:ea typeface="돋움" panose="020B0600000101010101" pitchFamily="50" charset="-127"/>
              </a:endParaRPr>
            </a:p>
          </p:txBody>
        </p:sp>
      </p:grpSp>
      <p:sp>
        <p:nvSpPr>
          <p:cNvPr id="14394" name="TextBox 22">
            <a:extLst>
              <a:ext uri="{FF2B5EF4-FFF2-40B4-BE49-F238E27FC236}">
                <a16:creationId xmlns:a16="http://schemas.microsoft.com/office/drawing/2014/main" id="{B47C052D-F60C-4B39-A806-89FE9E1315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13539" y="3732213"/>
            <a:ext cx="452437" cy="2159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/>
              <a:t>결 제</a:t>
            </a:r>
            <a:endParaRPr lang="en-US" altLang="ko-KR"/>
          </a:p>
        </p:txBody>
      </p:sp>
      <p:grpSp>
        <p:nvGrpSpPr>
          <p:cNvPr id="14395" name="그룹 13">
            <a:extLst>
              <a:ext uri="{FF2B5EF4-FFF2-40B4-BE49-F238E27FC236}">
                <a16:creationId xmlns:a16="http://schemas.microsoft.com/office/drawing/2014/main" id="{0AEC8B68-9617-465A-9550-658463E76E8E}"/>
              </a:ext>
            </a:extLst>
          </p:cNvPr>
          <p:cNvGrpSpPr>
            <a:grpSpLocks/>
          </p:cNvGrpSpPr>
          <p:nvPr/>
        </p:nvGrpSpPr>
        <p:grpSpPr bwMode="auto">
          <a:xfrm>
            <a:off x="1481138" y="4503337"/>
            <a:ext cx="5834062" cy="689379"/>
            <a:chOff x="338137" y="4504412"/>
            <a:chExt cx="5834069" cy="687055"/>
          </a:xfrm>
        </p:grpSpPr>
        <p:sp>
          <p:nvSpPr>
            <p:cNvPr id="14406" name="직사각형 12">
              <a:extLst>
                <a:ext uri="{FF2B5EF4-FFF2-40B4-BE49-F238E27FC236}">
                  <a16:creationId xmlns:a16="http://schemas.microsoft.com/office/drawing/2014/main" id="{FF2429C0-D4EA-46F7-BD86-056271A479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3789" y="4504412"/>
              <a:ext cx="5092846" cy="230054"/>
            </a:xfrm>
            <a:prstGeom prst="rect">
              <a:avLst/>
            </a:prstGeom>
            <a:noFill/>
            <a:ln w="9525" algn="ctr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>
              <a:lvl1pPr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ko-KR" altLang="en-US" sz="900">
                <a:solidFill>
                  <a:srgbClr val="666666"/>
                </a:solidFill>
                <a:latin typeface="돋움" panose="020B0600000101010101" pitchFamily="50" charset="-127"/>
                <a:ea typeface="돋움" panose="020B0600000101010101" pitchFamily="50" charset="-127"/>
              </a:endParaRPr>
            </a:p>
          </p:txBody>
        </p:sp>
        <p:sp>
          <p:nvSpPr>
            <p:cNvPr id="14407" name="TextBox 3">
              <a:extLst>
                <a:ext uri="{FF2B5EF4-FFF2-40B4-BE49-F238E27FC236}">
                  <a16:creationId xmlns:a16="http://schemas.microsoft.com/office/drawing/2014/main" id="{A4051508-4AD5-4611-989B-2A9C0F838BC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8137" y="4642298"/>
              <a:ext cx="769144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/>
                <a:t>방송 시작</a:t>
              </a:r>
              <a:endParaRPr lang="en-US" altLang="ko-KR"/>
            </a:p>
          </p:txBody>
        </p:sp>
        <p:sp>
          <p:nvSpPr>
            <p:cNvPr id="14408" name="TextBox 3">
              <a:extLst>
                <a:ext uri="{FF2B5EF4-FFF2-40B4-BE49-F238E27FC236}">
                  <a16:creationId xmlns:a16="http://schemas.microsoft.com/office/drawing/2014/main" id="{14C888C3-40AD-4170-9859-5EDC2B060EB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99100" y="4976023"/>
              <a:ext cx="1084082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/>
                <a:t>추정 방송 종료 시간</a:t>
              </a:r>
              <a:endParaRPr lang="en-US" altLang="ko-KR"/>
            </a:p>
          </p:txBody>
        </p:sp>
        <p:sp>
          <p:nvSpPr>
            <p:cNvPr id="14409" name="TextBox 3">
              <a:extLst>
                <a:ext uri="{FF2B5EF4-FFF2-40B4-BE49-F238E27FC236}">
                  <a16:creationId xmlns:a16="http://schemas.microsoft.com/office/drawing/2014/main" id="{A336B5D4-3C19-4C8F-A7DD-88DB8E2A4D5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41946" y="4672477"/>
              <a:ext cx="730260" cy="2148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/>
                <a:t>방송 종료</a:t>
              </a:r>
              <a:endParaRPr lang="en-US" altLang="ko-KR"/>
            </a:p>
          </p:txBody>
        </p:sp>
      </p:grpSp>
      <p:sp>
        <p:nvSpPr>
          <p:cNvPr id="14396" name="직사각형 7">
            <a:extLst>
              <a:ext uri="{FF2B5EF4-FFF2-40B4-BE49-F238E27FC236}">
                <a16:creationId xmlns:a16="http://schemas.microsoft.com/office/drawing/2014/main" id="{F032E4B6-1E73-4254-8BBE-1C65906728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14738" y="4505797"/>
            <a:ext cx="2455862" cy="230832"/>
          </a:xfrm>
          <a:prstGeom prst="rect">
            <a:avLst/>
          </a:prstGeom>
          <a:solidFill>
            <a:srgbClr val="00B050"/>
          </a:solidFill>
          <a:ln w="9525" algn="ctr">
            <a:solidFill>
              <a:srgbClr val="000000"/>
            </a:solidFill>
            <a:round/>
            <a:headEnd/>
            <a:tailEnd type="triangle" w="med" len="med"/>
          </a:ln>
        </p:spPr>
        <p:txBody>
          <a:bodyPr anchor="ctr">
            <a:spAutoFit/>
          </a:bodyPr>
          <a:lstStyle>
            <a:lvl1pPr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ko-KR" altLang="en-US" sz="900">
              <a:solidFill>
                <a:srgbClr val="666666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14397" name="직사각형 6">
            <a:extLst>
              <a:ext uri="{FF2B5EF4-FFF2-40B4-BE49-F238E27FC236}">
                <a16:creationId xmlns:a16="http://schemas.microsoft.com/office/drawing/2014/main" id="{5E45C926-2EE3-4CF3-8EBD-0C920353C165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5184775" y="4503415"/>
            <a:ext cx="69850" cy="230832"/>
          </a:xfrm>
          <a:prstGeom prst="rect">
            <a:avLst/>
          </a:prstGeom>
          <a:solidFill>
            <a:srgbClr val="000000"/>
          </a:solidFill>
          <a:ln w="9525" algn="ctr">
            <a:solidFill>
              <a:srgbClr val="000000"/>
            </a:solidFill>
            <a:round/>
            <a:headEnd/>
            <a:tailEnd type="triangle" w="med" len="med"/>
          </a:ln>
        </p:spPr>
        <p:txBody>
          <a:bodyPr anchor="ctr">
            <a:spAutoFit/>
          </a:bodyPr>
          <a:lstStyle>
            <a:lvl1pPr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ko-KR" altLang="en-US" sz="900">
              <a:solidFill>
                <a:srgbClr val="666666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14398" name="TextBox 3">
            <a:extLst>
              <a:ext uri="{FF2B5EF4-FFF2-40B4-BE49-F238E27FC236}">
                <a16:creationId xmlns:a16="http://schemas.microsoft.com/office/drawing/2014/main" id="{6E9EB455-472C-43E8-9D45-A41D29881C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49626" y="4749800"/>
            <a:ext cx="449263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/>
              <a:t>03:00</a:t>
            </a:r>
          </a:p>
        </p:txBody>
      </p:sp>
      <p:sp>
        <p:nvSpPr>
          <p:cNvPr id="14399" name="TextBox 3">
            <a:extLst>
              <a:ext uri="{FF2B5EF4-FFF2-40B4-BE49-F238E27FC236}">
                <a16:creationId xmlns:a16="http://schemas.microsoft.com/office/drawing/2014/main" id="{1EB7C8C9-5C0A-42D8-891D-E0488D82F6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46763" y="4749800"/>
            <a:ext cx="449262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/>
              <a:t>07:00</a:t>
            </a:r>
          </a:p>
        </p:txBody>
      </p:sp>
      <p:sp>
        <p:nvSpPr>
          <p:cNvPr id="14400" name="TextBox 3">
            <a:extLst>
              <a:ext uri="{FF2B5EF4-FFF2-40B4-BE49-F238E27FC236}">
                <a16:creationId xmlns:a16="http://schemas.microsoft.com/office/drawing/2014/main" id="{48FF3584-2B9E-44C1-AA5E-955BF4B4D5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81139" y="3967163"/>
            <a:ext cx="1317625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000"/>
              <a:t>배너 예상 게시 시간</a:t>
            </a:r>
            <a:endParaRPr lang="en-US" altLang="ko-KR" sz="1000"/>
          </a:p>
        </p:txBody>
      </p:sp>
      <p:sp>
        <p:nvSpPr>
          <p:cNvPr id="14401" name="TextBox 28">
            <a:extLst>
              <a:ext uri="{FF2B5EF4-FFF2-40B4-BE49-F238E27FC236}">
                <a16:creationId xmlns:a16="http://schemas.microsoft.com/office/drawing/2014/main" id="{B547D585-E1BB-4A43-A150-C45D1A2DF3C8}"/>
              </a:ext>
            </a:extLst>
          </p:cNvPr>
          <p:cNvSpPr txBox="1">
            <a:spLocks noChangeArrowheads="1"/>
          </p:cNvSpPr>
          <p:nvPr/>
        </p:nvSpPr>
        <p:spPr bwMode="auto">
          <a:xfrm rot="981645">
            <a:off x="7452323" y="4004152"/>
            <a:ext cx="3094038" cy="76835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2200" dirty="0">
                <a:solidFill>
                  <a:srgbClr val="FF0000"/>
                </a:solidFill>
              </a:rPr>
              <a:t>배너 예상 게시 시간을 보여주는 시각화 자료 </a:t>
            </a:r>
            <a:endParaRPr lang="en-US" altLang="ko-KR" sz="2200" dirty="0">
              <a:solidFill>
                <a:srgbClr val="FF0000"/>
              </a:solidFill>
            </a:endParaRPr>
          </a:p>
        </p:txBody>
      </p:sp>
      <p:sp>
        <p:nvSpPr>
          <p:cNvPr id="14402" name="Rectangle 66">
            <a:extLst>
              <a:ext uri="{FF2B5EF4-FFF2-40B4-BE49-F238E27FC236}">
                <a16:creationId xmlns:a16="http://schemas.microsoft.com/office/drawing/2014/main" id="{C00B4EB4-F400-42B1-B8D7-623576F16F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8688" y="290514"/>
            <a:ext cx="2070100" cy="23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900" b="0">
                <a:latin typeface="돋움" panose="020B0600000101010101" pitchFamily="50" charset="-127"/>
                <a:ea typeface="돋움" panose="020B0600000101010101" pitchFamily="50" charset="-127"/>
              </a:rPr>
              <a:t>크리에이터 정보확인 및 결제 페이지</a:t>
            </a:r>
          </a:p>
        </p:txBody>
      </p:sp>
      <p:sp>
        <p:nvSpPr>
          <p:cNvPr id="14403" name="직사각형 8">
            <a:extLst>
              <a:ext uri="{FF2B5EF4-FFF2-40B4-BE49-F238E27FC236}">
                <a16:creationId xmlns:a16="http://schemas.microsoft.com/office/drawing/2014/main" id="{BBFF9755-9502-4773-B24F-14D40E629E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7350" y="3729038"/>
            <a:ext cx="24971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>
                <a:latin typeface="a옛날목욕탕L" panose="02020600000000000000" pitchFamily="18" charset="-127"/>
                <a:ea typeface="a옛날목욕탕L" panose="02020600000000000000" pitchFamily="18" charset="-127"/>
              </a:rPr>
              <a:t>ㅇㅇㅇ 님의 최대 허용 배너 크기는 </a:t>
            </a:r>
            <a:r>
              <a:rPr lang="en-US" altLang="ko-KR">
                <a:latin typeface="a옛날목욕탕L" panose="02020600000000000000" pitchFamily="18" charset="-127"/>
                <a:ea typeface="a옛날목욕탕L" panose="02020600000000000000" pitchFamily="18" charset="-127"/>
              </a:rPr>
              <a:t>140*100 </a:t>
            </a:r>
            <a:r>
              <a:rPr lang="ko-KR" altLang="en-US">
                <a:latin typeface="a옛날목욕탕L" panose="02020600000000000000" pitchFamily="18" charset="-127"/>
                <a:ea typeface="a옛날목욕탕L" panose="02020600000000000000" pitchFamily="18" charset="-127"/>
              </a:rPr>
              <a:t>입니다</a:t>
            </a:r>
            <a:r>
              <a:rPr lang="en-US" altLang="ko-KR" sz="1000">
                <a:latin typeface="a옛날목욕탕L" panose="02020600000000000000" pitchFamily="18" charset="-127"/>
                <a:ea typeface="a옛날목욕탕L" panose="02020600000000000000" pitchFamily="18" charset="-127"/>
              </a:rPr>
              <a:t>.</a:t>
            </a:r>
            <a:endParaRPr lang="ko-KR" altLang="en-US" sz="100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4404" name="Rectangle 67">
            <a:extLst>
              <a:ext uri="{FF2B5EF4-FFF2-40B4-BE49-F238E27FC236}">
                <a16:creationId xmlns:a16="http://schemas.microsoft.com/office/drawing/2014/main" id="{343FE7B6-3EC7-4980-842F-61BA44F217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98675" y="307976"/>
            <a:ext cx="450850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prstDash val="sysDot"/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900" b="0">
                <a:solidFill>
                  <a:srgbClr val="1C1C1C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M-3 </a:t>
            </a:r>
            <a:endParaRPr lang="ko-KR" altLang="en-US" sz="900" b="0">
              <a:solidFill>
                <a:srgbClr val="1C1C1C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4D88E4F-B0C3-45BD-A2D0-44EA66EFF683}"/>
              </a:ext>
            </a:extLst>
          </p:cNvPr>
          <p:cNvSpPr txBox="1"/>
          <p:nvPr/>
        </p:nvSpPr>
        <p:spPr>
          <a:xfrm>
            <a:off x="3509964" y="3981450"/>
            <a:ext cx="3760787" cy="431800"/>
          </a:xfrm>
          <a:prstGeom prst="rect">
            <a:avLst/>
          </a:prstGeom>
          <a:noFill/>
          <a:ln>
            <a:solidFill>
              <a:schemeClr val="tx1">
                <a:lumMod val="50000"/>
              </a:schemeClr>
            </a:solidFill>
          </a:ln>
        </p:spPr>
        <p:txBody>
          <a:bodyPr>
            <a:spAutoFit/>
          </a:bodyPr>
          <a:lstStyle/>
          <a:p>
            <a:pPr algn="r"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700" b="1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추정 최대 비용보다 잔고가 부족하여 구매 하실 수 없습니다</a:t>
            </a:r>
            <a:r>
              <a:rPr kumimoji="1" lang="en-US" altLang="ko-KR" sz="700" b="1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</a:p>
          <a:p>
            <a:pPr algn="r"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700" b="1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현재 잔액 </a:t>
            </a:r>
            <a:r>
              <a:rPr kumimoji="1" lang="en-US" altLang="ko-KR" sz="700" b="1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1,540,000 </a:t>
            </a:r>
            <a:r>
              <a:rPr kumimoji="1" lang="ko-KR" altLang="en-US" sz="700" b="1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원</a:t>
            </a:r>
            <a:endParaRPr kumimoji="1" lang="en-US" altLang="ko-KR" sz="700" b="1" dirty="0">
              <a:solidFill>
                <a:srgbClr val="FF0000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r"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700" b="1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부</a:t>
            </a:r>
            <a:r>
              <a:rPr kumimoji="1" lang="ko-KR" altLang="en-US" sz="800" b="1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족한 금액 </a:t>
            </a:r>
            <a:r>
              <a:rPr kumimoji="1" lang="en-US" altLang="ko-KR" sz="800" b="1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140,000 </a:t>
            </a:r>
            <a:r>
              <a:rPr kumimoji="1" lang="ko-KR" altLang="en-US" sz="800" b="1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원</a:t>
            </a:r>
          </a:p>
        </p:txBody>
      </p:sp>
      <p:sp>
        <p:nvSpPr>
          <p:cNvPr id="43" name="TextBox 28">
            <a:extLst>
              <a:ext uri="{FF2B5EF4-FFF2-40B4-BE49-F238E27FC236}">
                <a16:creationId xmlns:a16="http://schemas.microsoft.com/office/drawing/2014/main" id="{59E40BEA-063C-4BA7-B901-09D1D74252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57904" y="5427082"/>
            <a:ext cx="2524892" cy="787881"/>
          </a:xfrm>
          <a:prstGeom prst="rect">
            <a:avLst/>
          </a:prstGeom>
          <a:noFill/>
          <a:ln w="38100">
            <a:solidFill>
              <a:srgbClr val="007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2200" dirty="0">
                <a:solidFill>
                  <a:schemeClr val="accent1">
                    <a:lumMod val="75000"/>
                  </a:schemeClr>
                </a:solidFill>
              </a:rPr>
              <a:t>10 </a:t>
            </a:r>
            <a:r>
              <a:rPr lang="ko-KR" altLang="en-US" sz="2200" dirty="0">
                <a:solidFill>
                  <a:schemeClr val="accent1">
                    <a:lumMod val="75000"/>
                  </a:schemeClr>
                </a:solidFill>
              </a:rPr>
              <a:t>슬라이드와 내용 같음</a:t>
            </a:r>
            <a:endParaRPr lang="en-US" altLang="ko-KR" sz="22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ext Box 17">
            <a:extLst>
              <a:ext uri="{FF2B5EF4-FFF2-40B4-BE49-F238E27FC236}">
                <a16:creationId xmlns:a16="http://schemas.microsoft.com/office/drawing/2014/main" id="{DD973B9F-5DA3-410A-9F3B-18DF7F8461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48689" y="979489"/>
            <a:ext cx="2211387" cy="5202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180975" indent="-180975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zh-CN" sz="140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zh-CN" sz="140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zh-CN" sz="140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zh-CN" sz="140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zh-CN" sz="140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1400">
                <a:latin typeface="돋움" panose="020B0600000101010101" pitchFamily="50" charset="-127"/>
                <a:ea typeface="돋움" panose="020B0600000101010101" pitchFamily="50" charset="-127"/>
              </a:rPr>
              <a:t>크리에이터의</a:t>
            </a:r>
            <a:endParaRPr lang="en-US" altLang="ko-KR" sz="140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1400">
                <a:latin typeface="돋움" panose="020B0600000101010101" pitchFamily="50" charset="-127"/>
                <a:ea typeface="돋움" panose="020B0600000101010101" pitchFamily="50" charset="-127"/>
              </a:rPr>
              <a:t>컨텐츠 비율</a:t>
            </a:r>
            <a:endParaRPr lang="en-US" altLang="zh-CN" sz="140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zh-CN" sz="140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zh-CN" sz="140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zh-CN" sz="140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1400">
                <a:latin typeface="돋움" panose="020B0600000101010101" pitchFamily="50" charset="-127"/>
                <a:ea typeface="돋움" panose="020B0600000101010101" pitchFamily="50" charset="-127"/>
              </a:rPr>
              <a:t>최근 영상 클립 </a:t>
            </a:r>
            <a:r>
              <a:rPr lang="en-US" altLang="ko-KR" sz="1400">
                <a:latin typeface="돋움" panose="020B0600000101010101" pitchFamily="50" charset="-127"/>
                <a:ea typeface="돋움" panose="020B0600000101010101" pitchFamily="50" charset="-127"/>
              </a:rPr>
              <a:t>6</a:t>
            </a:r>
            <a:r>
              <a:rPr lang="ko-KR" altLang="en-US" sz="1400">
                <a:latin typeface="돋움" panose="020B0600000101010101" pitchFamily="50" charset="-127"/>
                <a:ea typeface="돋움" panose="020B0600000101010101" pitchFamily="50" charset="-127"/>
              </a:rPr>
              <a:t>개</a:t>
            </a:r>
            <a:r>
              <a:rPr lang="en-US" altLang="ko-KR" sz="1400"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zh-CN" sz="140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zh-CN" sz="140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zh-CN" sz="140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zh-CN" sz="140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zh-CN" sz="140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zh-CN" sz="140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ko-KR" sz="140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zh-CN" sz="140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ko-KR" sz="140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ko-KR" sz="140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zh-CN" sz="140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ko-KR" altLang="en-US" sz="140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ko-KR" sz="1400" b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ko-KR" sz="2000" b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ko-KR" sz="1200" b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ko-KR" b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ko-KR" altLang="en-US" b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grpSp>
        <p:nvGrpSpPr>
          <p:cNvPr id="16387" name="Group 2">
            <a:extLst>
              <a:ext uri="{FF2B5EF4-FFF2-40B4-BE49-F238E27FC236}">
                <a16:creationId xmlns:a16="http://schemas.microsoft.com/office/drawing/2014/main" id="{C14D821E-0C7C-4364-9BC8-1369F0141661}"/>
              </a:ext>
            </a:extLst>
          </p:cNvPr>
          <p:cNvGrpSpPr>
            <a:grpSpLocks/>
          </p:cNvGrpSpPr>
          <p:nvPr/>
        </p:nvGrpSpPr>
        <p:grpSpPr bwMode="auto">
          <a:xfrm>
            <a:off x="9653589" y="6557963"/>
            <a:ext cx="1271587" cy="184150"/>
            <a:chOff x="3352" y="248"/>
            <a:chExt cx="801" cy="116"/>
          </a:xfrm>
        </p:grpSpPr>
        <p:sp>
          <p:nvSpPr>
            <p:cNvPr id="16412" name="AutoShape 3">
              <a:extLst>
                <a:ext uri="{FF2B5EF4-FFF2-40B4-BE49-F238E27FC236}">
                  <a16:creationId xmlns:a16="http://schemas.microsoft.com/office/drawing/2014/main" id="{5B955851-7069-4E68-A574-DC8E6E66611A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3352" y="248"/>
              <a:ext cx="801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grpSp>
          <p:nvGrpSpPr>
            <p:cNvPr id="16413" name="Group 4">
              <a:extLst>
                <a:ext uri="{FF2B5EF4-FFF2-40B4-BE49-F238E27FC236}">
                  <a16:creationId xmlns:a16="http://schemas.microsoft.com/office/drawing/2014/main" id="{24C9971F-2368-4145-A38A-1B2327C02C9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358" y="250"/>
              <a:ext cx="784" cy="106"/>
              <a:chOff x="1023" y="3711"/>
              <a:chExt cx="784" cy="106"/>
            </a:xfrm>
          </p:grpSpPr>
          <p:sp>
            <p:nvSpPr>
              <p:cNvPr id="16419" name="Freeform 5">
                <a:extLst>
                  <a:ext uri="{FF2B5EF4-FFF2-40B4-BE49-F238E27FC236}">
                    <a16:creationId xmlns:a16="http://schemas.microsoft.com/office/drawing/2014/main" id="{D650BFFB-429F-437F-BB7B-BB71339C0B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3" y="3711"/>
                <a:ext cx="784" cy="106"/>
              </a:xfrm>
              <a:custGeom>
                <a:avLst/>
                <a:gdLst>
                  <a:gd name="T0" fmla="*/ 734 w 784"/>
                  <a:gd name="T1" fmla="*/ 0 h 106"/>
                  <a:gd name="T2" fmla="*/ 0 w 784"/>
                  <a:gd name="T3" fmla="*/ 0 h 106"/>
                  <a:gd name="T4" fmla="*/ 50 w 784"/>
                  <a:gd name="T5" fmla="*/ 53 h 106"/>
                  <a:gd name="T6" fmla="*/ 0 w 784"/>
                  <a:gd name="T7" fmla="*/ 106 h 106"/>
                  <a:gd name="T8" fmla="*/ 734 w 784"/>
                  <a:gd name="T9" fmla="*/ 106 h 106"/>
                  <a:gd name="T10" fmla="*/ 784 w 784"/>
                  <a:gd name="T11" fmla="*/ 53 h 106"/>
                  <a:gd name="T12" fmla="*/ 734 w 784"/>
                  <a:gd name="T13" fmla="*/ 0 h 10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784"/>
                  <a:gd name="T22" fmla="*/ 0 h 106"/>
                  <a:gd name="T23" fmla="*/ 784 w 784"/>
                  <a:gd name="T24" fmla="*/ 106 h 10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784" h="106">
                    <a:moveTo>
                      <a:pt x="734" y="0"/>
                    </a:moveTo>
                    <a:lnTo>
                      <a:pt x="0" y="0"/>
                    </a:lnTo>
                    <a:lnTo>
                      <a:pt x="50" y="53"/>
                    </a:lnTo>
                    <a:lnTo>
                      <a:pt x="0" y="106"/>
                    </a:lnTo>
                    <a:lnTo>
                      <a:pt x="734" y="106"/>
                    </a:lnTo>
                    <a:lnTo>
                      <a:pt x="784" y="53"/>
                    </a:lnTo>
                    <a:lnTo>
                      <a:pt x="734" y="0"/>
                    </a:lnTo>
                    <a:close/>
                  </a:path>
                </a:pathLst>
              </a:custGeom>
              <a:solidFill>
                <a:srgbClr val="EAEA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latinLnBrk="0" hangingPunct="0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16420" name="Freeform 6">
                <a:extLst>
                  <a:ext uri="{FF2B5EF4-FFF2-40B4-BE49-F238E27FC236}">
                    <a16:creationId xmlns:a16="http://schemas.microsoft.com/office/drawing/2014/main" id="{D72017B5-5AF4-4F7A-85E9-203E3E9CB8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3" y="3711"/>
                <a:ext cx="784" cy="106"/>
              </a:xfrm>
              <a:custGeom>
                <a:avLst/>
                <a:gdLst>
                  <a:gd name="T0" fmla="*/ 734 w 784"/>
                  <a:gd name="T1" fmla="*/ 0 h 106"/>
                  <a:gd name="T2" fmla="*/ 0 w 784"/>
                  <a:gd name="T3" fmla="*/ 0 h 106"/>
                  <a:gd name="T4" fmla="*/ 50 w 784"/>
                  <a:gd name="T5" fmla="*/ 53 h 106"/>
                  <a:gd name="T6" fmla="*/ 0 w 784"/>
                  <a:gd name="T7" fmla="*/ 106 h 106"/>
                  <a:gd name="T8" fmla="*/ 734 w 784"/>
                  <a:gd name="T9" fmla="*/ 106 h 106"/>
                  <a:gd name="T10" fmla="*/ 784 w 784"/>
                  <a:gd name="T11" fmla="*/ 53 h 106"/>
                  <a:gd name="T12" fmla="*/ 734 w 784"/>
                  <a:gd name="T13" fmla="*/ 0 h 10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784"/>
                  <a:gd name="T22" fmla="*/ 0 h 106"/>
                  <a:gd name="T23" fmla="*/ 784 w 784"/>
                  <a:gd name="T24" fmla="*/ 106 h 10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784" h="106">
                    <a:moveTo>
                      <a:pt x="734" y="0"/>
                    </a:moveTo>
                    <a:lnTo>
                      <a:pt x="0" y="0"/>
                    </a:lnTo>
                    <a:lnTo>
                      <a:pt x="50" y="53"/>
                    </a:lnTo>
                    <a:lnTo>
                      <a:pt x="0" y="106"/>
                    </a:lnTo>
                    <a:lnTo>
                      <a:pt x="734" y="106"/>
                    </a:lnTo>
                    <a:lnTo>
                      <a:pt x="784" y="53"/>
                    </a:lnTo>
                    <a:lnTo>
                      <a:pt x="734" y="0"/>
                    </a:lnTo>
                    <a:close/>
                  </a:path>
                </a:pathLst>
              </a:custGeom>
              <a:noFill/>
              <a:ln w="6350" cap="rnd">
                <a:solidFill>
                  <a:srgbClr val="96969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eaLnBrk="0" fontAlgn="base" latinLnBrk="0" hangingPunct="0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</p:grpSp>
        <p:sp>
          <p:nvSpPr>
            <p:cNvPr id="16414" name="Rectangle 7">
              <a:extLst>
                <a:ext uri="{FF2B5EF4-FFF2-40B4-BE49-F238E27FC236}">
                  <a16:creationId xmlns:a16="http://schemas.microsoft.com/office/drawing/2014/main" id="{F77AEC52-3196-486A-BF89-1C31D815AC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85" y="276"/>
              <a:ext cx="618" cy="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700">
                  <a:latin typeface="돋움" panose="020B0600000101010101" pitchFamily="50" charset="-127"/>
                  <a:ea typeface="돋움" panose="020B0600000101010101" pitchFamily="50" charset="-127"/>
                </a:rPr>
                <a:t>Continued on next page</a:t>
              </a:r>
              <a:endParaRPr lang="en-US" altLang="ko-KR" sz="900">
                <a:latin typeface="돋움" panose="020B0600000101010101" pitchFamily="50" charset="-127"/>
                <a:ea typeface="돋움" panose="020B0600000101010101" pitchFamily="50" charset="-127"/>
              </a:endParaRPr>
            </a:p>
          </p:txBody>
        </p:sp>
        <p:grpSp>
          <p:nvGrpSpPr>
            <p:cNvPr id="16415" name="Group 8">
              <a:extLst>
                <a:ext uri="{FF2B5EF4-FFF2-40B4-BE49-F238E27FC236}">
                  <a16:creationId xmlns:a16="http://schemas.microsoft.com/office/drawing/2014/main" id="{FF2428E5-83FB-4B49-8E5E-541112935B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358" y="250"/>
              <a:ext cx="784" cy="106"/>
              <a:chOff x="1023" y="3711"/>
              <a:chExt cx="784" cy="106"/>
            </a:xfrm>
          </p:grpSpPr>
          <p:sp>
            <p:nvSpPr>
              <p:cNvPr id="16417" name="Freeform 9">
                <a:extLst>
                  <a:ext uri="{FF2B5EF4-FFF2-40B4-BE49-F238E27FC236}">
                    <a16:creationId xmlns:a16="http://schemas.microsoft.com/office/drawing/2014/main" id="{5DE6A472-A620-4D06-A3B5-F1940DAB51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3" y="3711"/>
                <a:ext cx="784" cy="106"/>
              </a:xfrm>
              <a:custGeom>
                <a:avLst/>
                <a:gdLst>
                  <a:gd name="T0" fmla="*/ 734 w 784"/>
                  <a:gd name="T1" fmla="*/ 0 h 106"/>
                  <a:gd name="T2" fmla="*/ 0 w 784"/>
                  <a:gd name="T3" fmla="*/ 0 h 106"/>
                  <a:gd name="T4" fmla="*/ 50 w 784"/>
                  <a:gd name="T5" fmla="*/ 53 h 106"/>
                  <a:gd name="T6" fmla="*/ 0 w 784"/>
                  <a:gd name="T7" fmla="*/ 106 h 106"/>
                  <a:gd name="T8" fmla="*/ 734 w 784"/>
                  <a:gd name="T9" fmla="*/ 106 h 106"/>
                  <a:gd name="T10" fmla="*/ 784 w 784"/>
                  <a:gd name="T11" fmla="*/ 53 h 106"/>
                  <a:gd name="T12" fmla="*/ 734 w 784"/>
                  <a:gd name="T13" fmla="*/ 0 h 10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784"/>
                  <a:gd name="T22" fmla="*/ 0 h 106"/>
                  <a:gd name="T23" fmla="*/ 784 w 784"/>
                  <a:gd name="T24" fmla="*/ 106 h 10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784" h="106">
                    <a:moveTo>
                      <a:pt x="734" y="0"/>
                    </a:moveTo>
                    <a:lnTo>
                      <a:pt x="0" y="0"/>
                    </a:lnTo>
                    <a:lnTo>
                      <a:pt x="50" y="53"/>
                    </a:lnTo>
                    <a:lnTo>
                      <a:pt x="0" y="106"/>
                    </a:lnTo>
                    <a:lnTo>
                      <a:pt x="734" y="106"/>
                    </a:lnTo>
                    <a:lnTo>
                      <a:pt x="784" y="53"/>
                    </a:lnTo>
                    <a:lnTo>
                      <a:pt x="734" y="0"/>
                    </a:lnTo>
                    <a:close/>
                  </a:path>
                </a:pathLst>
              </a:custGeom>
              <a:solidFill>
                <a:srgbClr val="EAEA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latinLnBrk="0" hangingPunct="0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16418" name="Freeform 10">
                <a:extLst>
                  <a:ext uri="{FF2B5EF4-FFF2-40B4-BE49-F238E27FC236}">
                    <a16:creationId xmlns:a16="http://schemas.microsoft.com/office/drawing/2014/main" id="{931E33BB-9751-4F6E-BB0C-48C9C8F28D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3" y="3711"/>
                <a:ext cx="784" cy="106"/>
              </a:xfrm>
              <a:custGeom>
                <a:avLst/>
                <a:gdLst>
                  <a:gd name="T0" fmla="*/ 734 w 784"/>
                  <a:gd name="T1" fmla="*/ 0 h 106"/>
                  <a:gd name="T2" fmla="*/ 0 w 784"/>
                  <a:gd name="T3" fmla="*/ 0 h 106"/>
                  <a:gd name="T4" fmla="*/ 50 w 784"/>
                  <a:gd name="T5" fmla="*/ 53 h 106"/>
                  <a:gd name="T6" fmla="*/ 0 w 784"/>
                  <a:gd name="T7" fmla="*/ 106 h 106"/>
                  <a:gd name="T8" fmla="*/ 734 w 784"/>
                  <a:gd name="T9" fmla="*/ 106 h 106"/>
                  <a:gd name="T10" fmla="*/ 784 w 784"/>
                  <a:gd name="T11" fmla="*/ 53 h 106"/>
                  <a:gd name="T12" fmla="*/ 734 w 784"/>
                  <a:gd name="T13" fmla="*/ 0 h 10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784"/>
                  <a:gd name="T22" fmla="*/ 0 h 106"/>
                  <a:gd name="T23" fmla="*/ 784 w 784"/>
                  <a:gd name="T24" fmla="*/ 106 h 10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784" h="106">
                    <a:moveTo>
                      <a:pt x="734" y="0"/>
                    </a:moveTo>
                    <a:lnTo>
                      <a:pt x="0" y="0"/>
                    </a:lnTo>
                    <a:lnTo>
                      <a:pt x="50" y="53"/>
                    </a:lnTo>
                    <a:lnTo>
                      <a:pt x="0" y="106"/>
                    </a:lnTo>
                    <a:lnTo>
                      <a:pt x="734" y="106"/>
                    </a:lnTo>
                    <a:lnTo>
                      <a:pt x="784" y="53"/>
                    </a:lnTo>
                    <a:lnTo>
                      <a:pt x="734" y="0"/>
                    </a:lnTo>
                    <a:close/>
                  </a:path>
                </a:pathLst>
              </a:custGeom>
              <a:noFill/>
              <a:ln w="6350" cap="rnd">
                <a:solidFill>
                  <a:srgbClr val="96969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eaLnBrk="0" fontAlgn="base" latinLnBrk="0" hangingPunct="0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</p:grpSp>
        <p:sp>
          <p:nvSpPr>
            <p:cNvPr id="16416" name="Rectangle 11">
              <a:extLst>
                <a:ext uri="{FF2B5EF4-FFF2-40B4-BE49-F238E27FC236}">
                  <a16:creationId xmlns:a16="http://schemas.microsoft.com/office/drawing/2014/main" id="{704DAB9D-91CD-4558-A0B6-2039585B3B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5" y="264"/>
              <a:ext cx="618" cy="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700">
                  <a:latin typeface="돋움" panose="020B0600000101010101" pitchFamily="50" charset="-127"/>
                  <a:ea typeface="돋움" panose="020B0600000101010101" pitchFamily="50" charset="-127"/>
                </a:rPr>
                <a:t>Continued on next page</a:t>
              </a:r>
              <a:endParaRPr lang="en-US" altLang="ko-KR" sz="900">
                <a:latin typeface="돋움" panose="020B0600000101010101" pitchFamily="50" charset="-127"/>
                <a:ea typeface="돋움" panose="020B0600000101010101" pitchFamily="50" charset="-127"/>
              </a:endParaRPr>
            </a:p>
          </p:txBody>
        </p:sp>
      </p:grpSp>
      <p:sp>
        <p:nvSpPr>
          <p:cNvPr id="16388" name="슬라이드 번호 개체 틀 3">
            <a:extLst>
              <a:ext uri="{FF2B5EF4-FFF2-40B4-BE49-F238E27FC236}">
                <a16:creationId xmlns:a16="http://schemas.microsoft.com/office/drawing/2014/main" id="{874597FB-788F-40B6-8D48-88D16AAD2556}"/>
              </a:ext>
            </a:extLst>
          </p:cNvPr>
          <p:cNvSpPr txBox="1">
            <a:spLocks noGrp="1"/>
          </p:cNvSpPr>
          <p:nvPr/>
        </p:nvSpPr>
        <p:spPr bwMode="auto">
          <a:xfrm>
            <a:off x="4832350" y="6561138"/>
            <a:ext cx="2133600" cy="19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fld id="{565EEA3F-07AA-4C99-BA6E-D3E6928F56D4}" type="slidenum">
              <a:rPr lang="en-US" altLang="ko-KR" sz="900" b="0">
                <a:latin typeface="돋움" panose="020B0600000101010101" pitchFamily="50" charset="-127"/>
                <a:ea typeface="돋움" panose="020B0600000101010101" pitchFamily="50" charset="-127"/>
              </a:rPr>
              <a:pPr algn="ctr" fontAlgn="base">
                <a:spcBef>
                  <a:spcPct val="0"/>
                </a:spcBef>
                <a:spcAft>
                  <a:spcPct val="0"/>
                </a:spcAft>
              </a:pPr>
              <a:t>23</a:t>
            </a:fld>
            <a:endParaRPr lang="en-US" altLang="ko-KR" sz="900" b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16391" name="Rectangle 66">
            <a:extLst>
              <a:ext uri="{FF2B5EF4-FFF2-40B4-BE49-F238E27FC236}">
                <a16:creationId xmlns:a16="http://schemas.microsoft.com/office/drawing/2014/main" id="{6B7DFB1F-ADA6-4C6A-8978-620C17AD45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72189" y="304800"/>
            <a:ext cx="2155825" cy="230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900" b="0">
                <a:latin typeface="돋움" panose="020B0600000101010101" pitchFamily="50" charset="-127"/>
                <a:ea typeface="돋움" panose="020B0600000101010101" pitchFamily="50" charset="-127"/>
              </a:rPr>
              <a:t>마케터의 결제 과정</a:t>
            </a:r>
            <a:r>
              <a:rPr lang="en-US" altLang="ko-KR" sz="900" b="0">
                <a:latin typeface="돋움" panose="020B0600000101010101" pitchFamily="50" charset="-127"/>
                <a:ea typeface="돋움" panose="020B0600000101010101" pitchFamily="50" charset="-127"/>
              </a:rPr>
              <a:t>,</a:t>
            </a:r>
            <a:r>
              <a:rPr lang="ko-KR" altLang="en-US" sz="900" b="0">
                <a:latin typeface="돋움" panose="020B0600000101010101" pitchFamily="50" charset="-127"/>
                <a:ea typeface="돋움" panose="020B0600000101010101" pitchFamily="50" charset="-127"/>
              </a:rPr>
              <a:t> 배너 등록페이지</a:t>
            </a:r>
          </a:p>
        </p:txBody>
      </p:sp>
      <p:sp>
        <p:nvSpPr>
          <p:cNvPr id="16392" name="TextBox 83">
            <a:extLst>
              <a:ext uri="{FF2B5EF4-FFF2-40B4-BE49-F238E27FC236}">
                <a16:creationId xmlns:a16="http://schemas.microsoft.com/office/drawing/2014/main" id="{ADAC6B0B-E78B-4652-95E2-37353D0C48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65275" y="979489"/>
            <a:ext cx="1944688" cy="338137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>
                <a:solidFill>
                  <a:srgbClr val="FF0000"/>
                </a:solidFill>
              </a:rPr>
              <a:t> </a:t>
            </a:r>
            <a:r>
              <a:rPr lang="ko-KR" altLang="en-US">
                <a:solidFill>
                  <a:srgbClr val="FF0000"/>
                </a:solidFill>
              </a:rPr>
              <a:t>헤더 및 사이드바를 제외한 본문 컨텐츠만 표현한 것입니다</a:t>
            </a:r>
            <a:r>
              <a:rPr lang="en-US" altLang="ko-KR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16393" name="TextBox 28">
            <a:extLst>
              <a:ext uri="{FF2B5EF4-FFF2-40B4-BE49-F238E27FC236}">
                <a16:creationId xmlns:a16="http://schemas.microsoft.com/office/drawing/2014/main" id="{6EA32FCB-023E-485E-98D5-DAD59103093E}"/>
              </a:ext>
            </a:extLst>
          </p:cNvPr>
          <p:cNvSpPr txBox="1">
            <a:spLocks noChangeArrowheads="1"/>
          </p:cNvSpPr>
          <p:nvPr/>
        </p:nvSpPr>
        <p:spPr bwMode="auto">
          <a:xfrm rot="981645">
            <a:off x="6862763" y="1452563"/>
            <a:ext cx="2781300" cy="430212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2200">
                <a:solidFill>
                  <a:srgbClr val="FF0000"/>
                </a:solidFill>
              </a:rPr>
              <a:t>배너 등록 페이지</a:t>
            </a:r>
            <a:endParaRPr lang="en-US" altLang="ko-KR" sz="2200">
              <a:solidFill>
                <a:srgbClr val="FF0000"/>
              </a:solidFill>
            </a:endParaRPr>
          </a:p>
        </p:txBody>
      </p:sp>
      <p:pic>
        <p:nvPicPr>
          <p:cNvPr id="16394" name="그림 1">
            <a:extLst>
              <a:ext uri="{FF2B5EF4-FFF2-40B4-BE49-F238E27FC236}">
                <a16:creationId xmlns:a16="http://schemas.microsoft.com/office/drawing/2014/main" id="{DABBAA1E-E1CD-4059-ADA8-F4F992297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8" t="7355" r="83328" b="70647"/>
          <a:stretch>
            <a:fillRect/>
          </a:stretch>
        </p:blipFill>
        <p:spPr bwMode="auto">
          <a:xfrm>
            <a:off x="1760538" y="2476500"/>
            <a:ext cx="1554162" cy="1212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95" name="Text Box 17">
            <a:extLst>
              <a:ext uri="{FF2B5EF4-FFF2-40B4-BE49-F238E27FC236}">
                <a16:creationId xmlns:a16="http://schemas.microsoft.com/office/drawing/2014/main" id="{B28631C2-6798-4DCF-A91A-FFEEF7BD70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19263" y="1450976"/>
            <a:ext cx="6107112" cy="849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180975" indent="-180975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638175" indent="-180975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2000">
                <a:latin typeface="a옛날목욕탕L" panose="02020600000000000000" pitchFamily="18" charset="-127"/>
                <a:ea typeface="a옛날목욕탕L" panose="02020600000000000000" pitchFamily="18" charset="-127"/>
              </a:rPr>
              <a:t>배너 이미지를 등록해주세요</a:t>
            </a:r>
            <a:endParaRPr lang="en-US" altLang="ko-KR" sz="200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2000">
                <a:latin typeface="a옛날목욕탕L" panose="02020600000000000000" pitchFamily="18" charset="-127"/>
                <a:ea typeface="a옛날목욕탕L" panose="02020600000000000000" pitchFamily="18" charset="-127"/>
              </a:rPr>
              <a:t>ㅇㅇㅇ 님의 최대 허용 배너 크기는 </a:t>
            </a:r>
            <a:r>
              <a:rPr lang="en-US" altLang="ko-KR" sz="2000">
                <a:latin typeface="a옛날목욕탕L" panose="02020600000000000000" pitchFamily="18" charset="-127"/>
                <a:ea typeface="a옛날목욕탕L" panose="02020600000000000000" pitchFamily="18" charset="-127"/>
              </a:rPr>
              <a:t>140*100 </a:t>
            </a:r>
            <a:r>
              <a:rPr lang="ko-KR" altLang="en-US" sz="200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입니다</a:t>
            </a:r>
            <a:r>
              <a:rPr lang="en-US" altLang="ko-KR" sz="2500">
                <a:latin typeface="a옛날목욕탕L" panose="02020600000000000000" pitchFamily="18" charset="-127"/>
                <a:ea typeface="a옛날목욕탕L" panose="02020600000000000000" pitchFamily="18" charset="-127"/>
              </a:rPr>
              <a:t>.</a:t>
            </a:r>
            <a:endParaRPr lang="ko-KR" altLang="en-US" sz="250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6396" name="TextBox 83">
            <a:extLst>
              <a:ext uri="{FF2B5EF4-FFF2-40B4-BE49-F238E27FC236}">
                <a16:creationId xmlns:a16="http://schemas.microsoft.com/office/drawing/2014/main" id="{FCCD6309-0275-479F-8CC5-6E6B7344C9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09963" y="3875088"/>
            <a:ext cx="627062" cy="214312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/>
              <a:t>업로드</a:t>
            </a:r>
            <a:endParaRPr lang="en-US" altLang="ko-KR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CEC63E58-75FD-4333-AC4E-5E4E973D517C}"/>
              </a:ext>
            </a:extLst>
          </p:cNvPr>
          <p:cNvGraphicFramePr>
            <a:graphicFrameLocks noGrp="1"/>
          </p:cNvGraphicFramePr>
          <p:nvPr/>
        </p:nvGraphicFramePr>
        <p:xfrm>
          <a:off x="3387726" y="2871788"/>
          <a:ext cx="4079875" cy="685800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1158181">
                  <a:extLst>
                    <a:ext uri="{9D8B030D-6E8A-4147-A177-3AD203B41FA5}">
                      <a16:colId xmlns:a16="http://schemas.microsoft.com/office/drawing/2014/main" val="728393840"/>
                    </a:ext>
                  </a:extLst>
                </a:gridCol>
                <a:gridCol w="1460847">
                  <a:extLst>
                    <a:ext uri="{9D8B030D-6E8A-4147-A177-3AD203B41FA5}">
                      <a16:colId xmlns:a16="http://schemas.microsoft.com/office/drawing/2014/main" val="2308827999"/>
                    </a:ext>
                  </a:extLst>
                </a:gridCol>
                <a:gridCol w="1460847">
                  <a:extLst>
                    <a:ext uri="{9D8B030D-6E8A-4147-A177-3AD203B41FA5}">
                      <a16:colId xmlns:a16="http://schemas.microsoft.com/office/drawing/2014/main" val="303125729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solidFill>
                            <a:srgbClr val="000000"/>
                          </a:solidFill>
                        </a:rPr>
                        <a:t>파일명</a:t>
                      </a:r>
                    </a:p>
                  </a:txBody>
                  <a:tcPr marL="91444" marR="91444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solidFill>
                            <a:srgbClr val="000000"/>
                          </a:solidFill>
                        </a:rPr>
                        <a:t>크기</a:t>
                      </a:r>
                    </a:p>
                  </a:txBody>
                  <a:tcPr marL="91444" marR="91444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solidFill>
                            <a:srgbClr val="000000"/>
                          </a:solidFill>
                        </a:rPr>
                        <a:t>해상도</a:t>
                      </a:r>
                    </a:p>
                  </a:txBody>
                  <a:tcPr marL="91444" marR="91444"/>
                </a:tc>
                <a:extLst>
                  <a:ext uri="{0D108BD9-81ED-4DB2-BD59-A6C34878D82A}">
                    <a16:rowId xmlns:a16="http://schemas.microsoft.com/office/drawing/2014/main" val="40729391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solidFill>
                            <a:srgbClr val="000000"/>
                          </a:solidFill>
                        </a:rPr>
                        <a:t>IRIN.JPG</a:t>
                      </a:r>
                      <a:endParaRPr lang="ko-KR" altLang="en-US" sz="900" dirty="0">
                        <a:solidFill>
                          <a:srgbClr val="000000"/>
                        </a:solidFill>
                      </a:endParaRPr>
                    </a:p>
                  </a:txBody>
                  <a:tcPr marL="91444" marR="91444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solidFill>
                            <a:srgbClr val="000000"/>
                          </a:solidFill>
                        </a:rPr>
                        <a:t>250kb</a:t>
                      </a:r>
                      <a:endParaRPr lang="ko-KR" altLang="en-US" sz="900" dirty="0">
                        <a:solidFill>
                          <a:srgbClr val="000000"/>
                        </a:solidFill>
                      </a:endParaRPr>
                    </a:p>
                  </a:txBody>
                  <a:tcPr marL="91444" marR="91444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solidFill>
                            <a:srgbClr val="000000"/>
                          </a:solidFill>
                        </a:rPr>
                        <a:t>130 * 80</a:t>
                      </a:r>
                      <a:endParaRPr lang="ko-KR" altLang="en-US" sz="900" dirty="0">
                        <a:solidFill>
                          <a:srgbClr val="000000"/>
                        </a:solidFill>
                      </a:endParaRPr>
                    </a:p>
                  </a:txBody>
                  <a:tcPr marL="91444" marR="91444"/>
                </a:tc>
                <a:extLst>
                  <a:ext uri="{0D108BD9-81ED-4DB2-BD59-A6C34878D82A}">
                    <a16:rowId xmlns:a16="http://schemas.microsoft.com/office/drawing/2014/main" val="34813068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rgbClr val="000000"/>
                        </a:solidFill>
                      </a:endParaRPr>
                    </a:p>
                  </a:txBody>
                  <a:tcPr marL="91444" marR="91444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rgbClr val="000000"/>
                        </a:solidFill>
                      </a:endParaRPr>
                    </a:p>
                  </a:txBody>
                  <a:tcPr marL="91444" marR="91444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rgbClr val="000000"/>
                        </a:solidFill>
                      </a:endParaRPr>
                    </a:p>
                  </a:txBody>
                  <a:tcPr marL="91444" marR="91444"/>
                </a:tc>
                <a:extLst>
                  <a:ext uri="{0D108BD9-81ED-4DB2-BD59-A6C34878D82A}">
                    <a16:rowId xmlns:a16="http://schemas.microsoft.com/office/drawing/2014/main" val="3645000728"/>
                  </a:ext>
                </a:extLst>
              </a:tr>
            </a:tbl>
          </a:graphicData>
        </a:graphic>
      </p:graphicFrame>
      <p:sp>
        <p:nvSpPr>
          <p:cNvPr id="16410" name="TextBox 83">
            <a:extLst>
              <a:ext uri="{FF2B5EF4-FFF2-40B4-BE49-F238E27FC236}">
                <a16:creationId xmlns:a16="http://schemas.microsoft.com/office/drawing/2014/main" id="{E2B21837-5498-4DA8-AD0C-F605C021E8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78325" y="3875088"/>
            <a:ext cx="628650" cy="214312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/>
              <a:t>삭제</a:t>
            </a:r>
            <a:endParaRPr lang="en-US" altLang="ko-KR"/>
          </a:p>
        </p:txBody>
      </p:sp>
      <p:sp>
        <p:nvSpPr>
          <p:cNvPr id="16411" name="Rectangle 67">
            <a:extLst>
              <a:ext uri="{FF2B5EF4-FFF2-40B4-BE49-F238E27FC236}">
                <a16:creationId xmlns:a16="http://schemas.microsoft.com/office/drawing/2014/main" id="{B750BBF7-28FD-45E8-8A75-F892221446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98675" y="307976"/>
            <a:ext cx="450850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prstDash val="sysDot"/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900" b="0">
                <a:solidFill>
                  <a:srgbClr val="1C1C1C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M-4 </a:t>
            </a:r>
            <a:endParaRPr lang="ko-KR" altLang="en-US" sz="900" b="0">
              <a:solidFill>
                <a:srgbClr val="1C1C1C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ext Box 17">
            <a:extLst>
              <a:ext uri="{FF2B5EF4-FFF2-40B4-BE49-F238E27FC236}">
                <a16:creationId xmlns:a16="http://schemas.microsoft.com/office/drawing/2014/main" id="{B5F852E3-D0EC-45CD-8A26-AEDE2435D9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48689" y="979489"/>
            <a:ext cx="2211387" cy="5202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180975" indent="-180975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zh-CN" sz="140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zh-CN" sz="140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zh-CN" sz="140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zh-CN" sz="140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zh-CN" sz="140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zh-CN" sz="140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zh-CN" sz="140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zh-CN" sz="140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zh-CN" sz="140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zh-CN" sz="140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ko-KR" sz="140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zh-CN" sz="140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ko-KR" sz="140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ko-KR" sz="140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zh-CN" sz="140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ko-KR" altLang="en-US" sz="140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ko-KR" sz="1400" b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ko-KR" sz="2000" b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ko-KR" sz="1200" b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ko-KR" b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ko-KR" altLang="en-US" b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grpSp>
        <p:nvGrpSpPr>
          <p:cNvPr id="18435" name="Group 2">
            <a:extLst>
              <a:ext uri="{FF2B5EF4-FFF2-40B4-BE49-F238E27FC236}">
                <a16:creationId xmlns:a16="http://schemas.microsoft.com/office/drawing/2014/main" id="{C3193387-2C20-4B4C-B035-E04A3EC25D59}"/>
              </a:ext>
            </a:extLst>
          </p:cNvPr>
          <p:cNvGrpSpPr>
            <a:grpSpLocks/>
          </p:cNvGrpSpPr>
          <p:nvPr/>
        </p:nvGrpSpPr>
        <p:grpSpPr bwMode="auto">
          <a:xfrm>
            <a:off x="9653589" y="6557963"/>
            <a:ext cx="1271587" cy="184150"/>
            <a:chOff x="3352" y="248"/>
            <a:chExt cx="801" cy="116"/>
          </a:xfrm>
        </p:grpSpPr>
        <p:sp>
          <p:nvSpPr>
            <p:cNvPr id="18470" name="AutoShape 3">
              <a:extLst>
                <a:ext uri="{FF2B5EF4-FFF2-40B4-BE49-F238E27FC236}">
                  <a16:creationId xmlns:a16="http://schemas.microsoft.com/office/drawing/2014/main" id="{5265FD83-4DC3-4866-AB1F-3EB392AF745B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3352" y="248"/>
              <a:ext cx="801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grpSp>
          <p:nvGrpSpPr>
            <p:cNvPr id="18471" name="Group 4">
              <a:extLst>
                <a:ext uri="{FF2B5EF4-FFF2-40B4-BE49-F238E27FC236}">
                  <a16:creationId xmlns:a16="http://schemas.microsoft.com/office/drawing/2014/main" id="{B07CCA8D-0BAA-4CD7-8602-6BC13738250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358" y="250"/>
              <a:ext cx="784" cy="106"/>
              <a:chOff x="1023" y="3711"/>
              <a:chExt cx="784" cy="106"/>
            </a:xfrm>
          </p:grpSpPr>
          <p:sp>
            <p:nvSpPr>
              <p:cNvPr id="18477" name="Freeform 5">
                <a:extLst>
                  <a:ext uri="{FF2B5EF4-FFF2-40B4-BE49-F238E27FC236}">
                    <a16:creationId xmlns:a16="http://schemas.microsoft.com/office/drawing/2014/main" id="{F9C69AFE-B2BB-4AEA-94D5-576ACE7711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3" y="3711"/>
                <a:ext cx="784" cy="106"/>
              </a:xfrm>
              <a:custGeom>
                <a:avLst/>
                <a:gdLst>
                  <a:gd name="T0" fmla="*/ 734 w 784"/>
                  <a:gd name="T1" fmla="*/ 0 h 106"/>
                  <a:gd name="T2" fmla="*/ 0 w 784"/>
                  <a:gd name="T3" fmla="*/ 0 h 106"/>
                  <a:gd name="T4" fmla="*/ 50 w 784"/>
                  <a:gd name="T5" fmla="*/ 53 h 106"/>
                  <a:gd name="T6" fmla="*/ 0 w 784"/>
                  <a:gd name="T7" fmla="*/ 106 h 106"/>
                  <a:gd name="T8" fmla="*/ 734 w 784"/>
                  <a:gd name="T9" fmla="*/ 106 h 106"/>
                  <a:gd name="T10" fmla="*/ 784 w 784"/>
                  <a:gd name="T11" fmla="*/ 53 h 106"/>
                  <a:gd name="T12" fmla="*/ 734 w 784"/>
                  <a:gd name="T13" fmla="*/ 0 h 10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784"/>
                  <a:gd name="T22" fmla="*/ 0 h 106"/>
                  <a:gd name="T23" fmla="*/ 784 w 784"/>
                  <a:gd name="T24" fmla="*/ 106 h 10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784" h="106">
                    <a:moveTo>
                      <a:pt x="734" y="0"/>
                    </a:moveTo>
                    <a:lnTo>
                      <a:pt x="0" y="0"/>
                    </a:lnTo>
                    <a:lnTo>
                      <a:pt x="50" y="53"/>
                    </a:lnTo>
                    <a:lnTo>
                      <a:pt x="0" y="106"/>
                    </a:lnTo>
                    <a:lnTo>
                      <a:pt x="734" y="106"/>
                    </a:lnTo>
                    <a:lnTo>
                      <a:pt x="784" y="53"/>
                    </a:lnTo>
                    <a:lnTo>
                      <a:pt x="734" y="0"/>
                    </a:lnTo>
                    <a:close/>
                  </a:path>
                </a:pathLst>
              </a:custGeom>
              <a:solidFill>
                <a:srgbClr val="EAEA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latinLnBrk="0" hangingPunct="0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18478" name="Freeform 6">
                <a:extLst>
                  <a:ext uri="{FF2B5EF4-FFF2-40B4-BE49-F238E27FC236}">
                    <a16:creationId xmlns:a16="http://schemas.microsoft.com/office/drawing/2014/main" id="{828D47D7-2F00-49BD-9074-C8F892430A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3" y="3711"/>
                <a:ext cx="784" cy="106"/>
              </a:xfrm>
              <a:custGeom>
                <a:avLst/>
                <a:gdLst>
                  <a:gd name="T0" fmla="*/ 734 w 784"/>
                  <a:gd name="T1" fmla="*/ 0 h 106"/>
                  <a:gd name="T2" fmla="*/ 0 w 784"/>
                  <a:gd name="T3" fmla="*/ 0 h 106"/>
                  <a:gd name="T4" fmla="*/ 50 w 784"/>
                  <a:gd name="T5" fmla="*/ 53 h 106"/>
                  <a:gd name="T6" fmla="*/ 0 w 784"/>
                  <a:gd name="T7" fmla="*/ 106 h 106"/>
                  <a:gd name="T8" fmla="*/ 734 w 784"/>
                  <a:gd name="T9" fmla="*/ 106 h 106"/>
                  <a:gd name="T10" fmla="*/ 784 w 784"/>
                  <a:gd name="T11" fmla="*/ 53 h 106"/>
                  <a:gd name="T12" fmla="*/ 734 w 784"/>
                  <a:gd name="T13" fmla="*/ 0 h 10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784"/>
                  <a:gd name="T22" fmla="*/ 0 h 106"/>
                  <a:gd name="T23" fmla="*/ 784 w 784"/>
                  <a:gd name="T24" fmla="*/ 106 h 10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784" h="106">
                    <a:moveTo>
                      <a:pt x="734" y="0"/>
                    </a:moveTo>
                    <a:lnTo>
                      <a:pt x="0" y="0"/>
                    </a:lnTo>
                    <a:lnTo>
                      <a:pt x="50" y="53"/>
                    </a:lnTo>
                    <a:lnTo>
                      <a:pt x="0" y="106"/>
                    </a:lnTo>
                    <a:lnTo>
                      <a:pt x="734" y="106"/>
                    </a:lnTo>
                    <a:lnTo>
                      <a:pt x="784" y="53"/>
                    </a:lnTo>
                    <a:lnTo>
                      <a:pt x="734" y="0"/>
                    </a:lnTo>
                    <a:close/>
                  </a:path>
                </a:pathLst>
              </a:custGeom>
              <a:noFill/>
              <a:ln w="6350" cap="rnd">
                <a:solidFill>
                  <a:srgbClr val="96969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eaLnBrk="0" fontAlgn="base" latinLnBrk="0" hangingPunct="0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</p:grpSp>
        <p:sp>
          <p:nvSpPr>
            <p:cNvPr id="18472" name="Rectangle 7">
              <a:extLst>
                <a:ext uri="{FF2B5EF4-FFF2-40B4-BE49-F238E27FC236}">
                  <a16:creationId xmlns:a16="http://schemas.microsoft.com/office/drawing/2014/main" id="{EF45C999-AA18-4B76-81A9-A5331B9178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85" y="276"/>
              <a:ext cx="618" cy="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700">
                  <a:latin typeface="돋움" panose="020B0600000101010101" pitchFamily="50" charset="-127"/>
                  <a:ea typeface="돋움" panose="020B0600000101010101" pitchFamily="50" charset="-127"/>
                </a:rPr>
                <a:t>Continued on next page</a:t>
              </a:r>
              <a:endParaRPr lang="en-US" altLang="ko-KR" sz="900">
                <a:latin typeface="돋움" panose="020B0600000101010101" pitchFamily="50" charset="-127"/>
                <a:ea typeface="돋움" panose="020B0600000101010101" pitchFamily="50" charset="-127"/>
              </a:endParaRPr>
            </a:p>
          </p:txBody>
        </p:sp>
        <p:grpSp>
          <p:nvGrpSpPr>
            <p:cNvPr id="18473" name="Group 8">
              <a:extLst>
                <a:ext uri="{FF2B5EF4-FFF2-40B4-BE49-F238E27FC236}">
                  <a16:creationId xmlns:a16="http://schemas.microsoft.com/office/drawing/2014/main" id="{B9B44160-48D4-4D9C-8DEB-546D3AF01E6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358" y="250"/>
              <a:ext cx="784" cy="106"/>
              <a:chOff x="1023" y="3711"/>
              <a:chExt cx="784" cy="106"/>
            </a:xfrm>
          </p:grpSpPr>
          <p:sp>
            <p:nvSpPr>
              <p:cNvPr id="18475" name="Freeform 9">
                <a:extLst>
                  <a:ext uri="{FF2B5EF4-FFF2-40B4-BE49-F238E27FC236}">
                    <a16:creationId xmlns:a16="http://schemas.microsoft.com/office/drawing/2014/main" id="{BA962C5B-FE66-4FFD-AF0B-E938509116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3" y="3711"/>
                <a:ext cx="784" cy="106"/>
              </a:xfrm>
              <a:custGeom>
                <a:avLst/>
                <a:gdLst>
                  <a:gd name="T0" fmla="*/ 734 w 784"/>
                  <a:gd name="T1" fmla="*/ 0 h 106"/>
                  <a:gd name="T2" fmla="*/ 0 w 784"/>
                  <a:gd name="T3" fmla="*/ 0 h 106"/>
                  <a:gd name="T4" fmla="*/ 50 w 784"/>
                  <a:gd name="T5" fmla="*/ 53 h 106"/>
                  <a:gd name="T6" fmla="*/ 0 w 784"/>
                  <a:gd name="T7" fmla="*/ 106 h 106"/>
                  <a:gd name="T8" fmla="*/ 734 w 784"/>
                  <a:gd name="T9" fmla="*/ 106 h 106"/>
                  <a:gd name="T10" fmla="*/ 784 w 784"/>
                  <a:gd name="T11" fmla="*/ 53 h 106"/>
                  <a:gd name="T12" fmla="*/ 734 w 784"/>
                  <a:gd name="T13" fmla="*/ 0 h 10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784"/>
                  <a:gd name="T22" fmla="*/ 0 h 106"/>
                  <a:gd name="T23" fmla="*/ 784 w 784"/>
                  <a:gd name="T24" fmla="*/ 106 h 10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784" h="106">
                    <a:moveTo>
                      <a:pt x="734" y="0"/>
                    </a:moveTo>
                    <a:lnTo>
                      <a:pt x="0" y="0"/>
                    </a:lnTo>
                    <a:lnTo>
                      <a:pt x="50" y="53"/>
                    </a:lnTo>
                    <a:lnTo>
                      <a:pt x="0" y="106"/>
                    </a:lnTo>
                    <a:lnTo>
                      <a:pt x="734" y="106"/>
                    </a:lnTo>
                    <a:lnTo>
                      <a:pt x="784" y="53"/>
                    </a:lnTo>
                    <a:lnTo>
                      <a:pt x="734" y="0"/>
                    </a:lnTo>
                    <a:close/>
                  </a:path>
                </a:pathLst>
              </a:custGeom>
              <a:solidFill>
                <a:srgbClr val="EAEA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latinLnBrk="0" hangingPunct="0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18476" name="Freeform 10">
                <a:extLst>
                  <a:ext uri="{FF2B5EF4-FFF2-40B4-BE49-F238E27FC236}">
                    <a16:creationId xmlns:a16="http://schemas.microsoft.com/office/drawing/2014/main" id="{0A8A7941-E6EB-472A-BC13-8F9A97BEF9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3" y="3711"/>
                <a:ext cx="784" cy="106"/>
              </a:xfrm>
              <a:custGeom>
                <a:avLst/>
                <a:gdLst>
                  <a:gd name="T0" fmla="*/ 734 w 784"/>
                  <a:gd name="T1" fmla="*/ 0 h 106"/>
                  <a:gd name="T2" fmla="*/ 0 w 784"/>
                  <a:gd name="T3" fmla="*/ 0 h 106"/>
                  <a:gd name="T4" fmla="*/ 50 w 784"/>
                  <a:gd name="T5" fmla="*/ 53 h 106"/>
                  <a:gd name="T6" fmla="*/ 0 w 784"/>
                  <a:gd name="T7" fmla="*/ 106 h 106"/>
                  <a:gd name="T8" fmla="*/ 734 w 784"/>
                  <a:gd name="T9" fmla="*/ 106 h 106"/>
                  <a:gd name="T10" fmla="*/ 784 w 784"/>
                  <a:gd name="T11" fmla="*/ 53 h 106"/>
                  <a:gd name="T12" fmla="*/ 734 w 784"/>
                  <a:gd name="T13" fmla="*/ 0 h 10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784"/>
                  <a:gd name="T22" fmla="*/ 0 h 106"/>
                  <a:gd name="T23" fmla="*/ 784 w 784"/>
                  <a:gd name="T24" fmla="*/ 106 h 10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784" h="106">
                    <a:moveTo>
                      <a:pt x="734" y="0"/>
                    </a:moveTo>
                    <a:lnTo>
                      <a:pt x="0" y="0"/>
                    </a:lnTo>
                    <a:lnTo>
                      <a:pt x="50" y="53"/>
                    </a:lnTo>
                    <a:lnTo>
                      <a:pt x="0" y="106"/>
                    </a:lnTo>
                    <a:lnTo>
                      <a:pt x="734" y="106"/>
                    </a:lnTo>
                    <a:lnTo>
                      <a:pt x="784" y="53"/>
                    </a:lnTo>
                    <a:lnTo>
                      <a:pt x="734" y="0"/>
                    </a:lnTo>
                    <a:close/>
                  </a:path>
                </a:pathLst>
              </a:custGeom>
              <a:noFill/>
              <a:ln w="6350" cap="rnd">
                <a:solidFill>
                  <a:srgbClr val="96969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eaLnBrk="0" fontAlgn="base" latinLnBrk="0" hangingPunct="0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</p:grpSp>
        <p:sp>
          <p:nvSpPr>
            <p:cNvPr id="18474" name="Rectangle 11">
              <a:extLst>
                <a:ext uri="{FF2B5EF4-FFF2-40B4-BE49-F238E27FC236}">
                  <a16:creationId xmlns:a16="http://schemas.microsoft.com/office/drawing/2014/main" id="{8211EB62-1E2C-4E3D-885F-D1807A8117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5" y="264"/>
              <a:ext cx="618" cy="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700">
                  <a:latin typeface="돋움" panose="020B0600000101010101" pitchFamily="50" charset="-127"/>
                  <a:ea typeface="돋움" panose="020B0600000101010101" pitchFamily="50" charset="-127"/>
                </a:rPr>
                <a:t>Continued on next page</a:t>
              </a:r>
              <a:endParaRPr lang="en-US" altLang="ko-KR" sz="900">
                <a:latin typeface="돋움" panose="020B0600000101010101" pitchFamily="50" charset="-127"/>
                <a:ea typeface="돋움" panose="020B0600000101010101" pitchFamily="50" charset="-127"/>
              </a:endParaRPr>
            </a:p>
          </p:txBody>
        </p:sp>
      </p:grpSp>
      <p:sp>
        <p:nvSpPr>
          <p:cNvPr id="18436" name="슬라이드 번호 개체 틀 3">
            <a:extLst>
              <a:ext uri="{FF2B5EF4-FFF2-40B4-BE49-F238E27FC236}">
                <a16:creationId xmlns:a16="http://schemas.microsoft.com/office/drawing/2014/main" id="{E66E98E0-A937-42BB-84DF-E5AA0DDA5364}"/>
              </a:ext>
            </a:extLst>
          </p:cNvPr>
          <p:cNvSpPr txBox="1">
            <a:spLocks noGrp="1"/>
          </p:cNvSpPr>
          <p:nvPr/>
        </p:nvSpPr>
        <p:spPr bwMode="auto">
          <a:xfrm>
            <a:off x="4832350" y="6561138"/>
            <a:ext cx="2133600" cy="19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fld id="{AF2E0575-A500-4818-B3B7-FDA093B69919}" type="slidenum">
              <a:rPr lang="en-US" altLang="ko-KR" sz="900" b="0">
                <a:latin typeface="돋움" panose="020B0600000101010101" pitchFamily="50" charset="-127"/>
                <a:ea typeface="돋움" panose="020B0600000101010101" pitchFamily="50" charset="-127"/>
              </a:rPr>
              <a:pPr algn="ctr" fontAlgn="base">
                <a:spcBef>
                  <a:spcPct val="0"/>
                </a:spcBef>
                <a:spcAft>
                  <a:spcPct val="0"/>
                </a:spcAft>
              </a:pPr>
              <a:t>24</a:t>
            </a:fld>
            <a:endParaRPr lang="en-US" altLang="ko-KR" sz="900" b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18439" name="Rectangle 66">
            <a:extLst>
              <a:ext uri="{FF2B5EF4-FFF2-40B4-BE49-F238E27FC236}">
                <a16:creationId xmlns:a16="http://schemas.microsoft.com/office/drawing/2014/main" id="{469CFE1D-701F-484C-8365-3A9E472176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72189" y="304800"/>
            <a:ext cx="2079625" cy="230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900" b="0">
                <a:latin typeface="돋움" panose="020B0600000101010101" pitchFamily="50" charset="-127"/>
                <a:ea typeface="돋움" panose="020B0600000101010101" pitchFamily="50" charset="-127"/>
              </a:rPr>
              <a:t>마케터의 마이페이지</a:t>
            </a:r>
            <a:r>
              <a:rPr lang="en-US" altLang="ko-KR" sz="900" b="0">
                <a:latin typeface="돋움" panose="020B0600000101010101" pitchFamily="50" charset="-127"/>
                <a:ea typeface="돋움" panose="020B0600000101010101" pitchFamily="50" charset="-127"/>
              </a:rPr>
              <a:t>(</a:t>
            </a:r>
            <a:r>
              <a:rPr lang="ko-KR" altLang="en-US" sz="900" b="0">
                <a:latin typeface="돋움" panose="020B0600000101010101" pitchFamily="50" charset="-127"/>
                <a:ea typeface="돋움" panose="020B0600000101010101" pitchFamily="50" charset="-127"/>
              </a:rPr>
              <a:t>구매 목록확인</a:t>
            </a:r>
            <a:r>
              <a:rPr lang="en-US" altLang="ko-KR" sz="900" b="0">
                <a:latin typeface="돋움" panose="020B0600000101010101" pitchFamily="50" charset="-127"/>
                <a:ea typeface="돋움" panose="020B0600000101010101" pitchFamily="50" charset="-127"/>
              </a:rPr>
              <a:t>)</a:t>
            </a:r>
            <a:endParaRPr lang="ko-KR" altLang="en-US" sz="900" b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18440" name="TextBox 83">
            <a:extLst>
              <a:ext uri="{FF2B5EF4-FFF2-40B4-BE49-F238E27FC236}">
                <a16:creationId xmlns:a16="http://schemas.microsoft.com/office/drawing/2014/main" id="{E91A0813-4ABC-40D6-A07D-5AC3405F8E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7801" y="1084263"/>
            <a:ext cx="1484313" cy="27781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200"/>
              <a:t>게시 전 구매 목록</a:t>
            </a:r>
            <a:endParaRPr lang="en-US" altLang="ko-KR" sz="1200"/>
          </a:p>
        </p:txBody>
      </p:sp>
      <p:pic>
        <p:nvPicPr>
          <p:cNvPr id="18441" name="그림 3">
            <a:extLst>
              <a:ext uri="{FF2B5EF4-FFF2-40B4-BE49-F238E27FC236}">
                <a16:creationId xmlns:a16="http://schemas.microsoft.com/office/drawing/2014/main" id="{093F1A15-2ED8-4142-B7C2-38499C2E50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17" r="82475" b="20020"/>
          <a:stretch>
            <a:fillRect/>
          </a:stretch>
        </p:blipFill>
        <p:spPr bwMode="auto">
          <a:xfrm>
            <a:off x="1322388" y="1547814"/>
            <a:ext cx="1593850" cy="4586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2D90CBBF-4E60-4ACC-B12E-3276B37B55DA}"/>
              </a:ext>
            </a:extLst>
          </p:cNvPr>
          <p:cNvGraphicFramePr>
            <a:graphicFrameLocks noGrp="1"/>
          </p:cNvGraphicFramePr>
          <p:nvPr/>
        </p:nvGraphicFramePr>
        <p:xfrm>
          <a:off x="2916239" y="1547813"/>
          <a:ext cx="5343525" cy="44005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4393">
                  <a:extLst>
                    <a:ext uri="{9D8B030D-6E8A-4147-A177-3AD203B41FA5}">
                      <a16:colId xmlns:a16="http://schemas.microsoft.com/office/drawing/2014/main" val="3302098922"/>
                    </a:ext>
                  </a:extLst>
                </a:gridCol>
                <a:gridCol w="2347957">
                  <a:extLst>
                    <a:ext uri="{9D8B030D-6E8A-4147-A177-3AD203B41FA5}">
                      <a16:colId xmlns:a16="http://schemas.microsoft.com/office/drawing/2014/main" val="450778248"/>
                    </a:ext>
                  </a:extLst>
                </a:gridCol>
                <a:gridCol w="1781175">
                  <a:extLst>
                    <a:ext uri="{9D8B030D-6E8A-4147-A177-3AD203B41FA5}">
                      <a16:colId xmlns:a16="http://schemas.microsoft.com/office/drawing/2014/main" val="3665078152"/>
                    </a:ext>
                  </a:extLst>
                </a:gridCol>
              </a:tblGrid>
              <a:tr h="38846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 BJ </a:t>
                      </a:r>
                      <a:r>
                        <a:rPr lang="ko-KR" altLang="en-US" sz="1000" dirty="0"/>
                        <a:t>명</a:t>
                      </a:r>
                    </a:p>
                  </a:txBody>
                  <a:tcPr marL="91444" marR="91444" marT="45721" marB="4572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컨텐츠 명</a:t>
                      </a:r>
                    </a:p>
                  </a:txBody>
                  <a:tcPr marL="91444" marR="91444" marT="45721" marB="4572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구매시간 </a:t>
                      </a:r>
                      <a:r>
                        <a:rPr lang="ko-KR" altLang="en-US" sz="1000" dirty="0" err="1"/>
                        <a:t>및추정</a:t>
                      </a:r>
                      <a:r>
                        <a:rPr lang="ko-KR" altLang="en-US" sz="1000" dirty="0"/>
                        <a:t> 금액</a:t>
                      </a:r>
                    </a:p>
                  </a:txBody>
                  <a:tcPr marL="91444" marR="91444" marT="45721" marB="45721"/>
                </a:tc>
                <a:extLst>
                  <a:ext uri="{0D108BD9-81ED-4DB2-BD59-A6C34878D82A}">
                    <a16:rowId xmlns:a16="http://schemas.microsoft.com/office/drawing/2014/main" val="807948604"/>
                  </a:ext>
                </a:extLst>
              </a:tr>
              <a:tr h="100302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/>
                        <a:t>ㅇㅇㅇ</a:t>
                      </a:r>
                      <a:endParaRPr lang="en-US" altLang="ko-KR" sz="1000" dirty="0"/>
                    </a:p>
                    <a:p>
                      <a:pPr latinLnBrk="1"/>
                      <a:r>
                        <a:rPr lang="en-US" altLang="ko-KR" sz="1000" dirty="0"/>
                        <a:t>(ID)</a:t>
                      </a:r>
                      <a:endParaRPr lang="ko-KR" altLang="en-US" sz="1000" dirty="0"/>
                    </a:p>
                  </a:txBody>
                  <a:tcPr marL="91444" marR="91444" marT="45721" marB="4572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미정</a:t>
                      </a:r>
                    </a:p>
                  </a:txBody>
                  <a:tcPr marL="91444" marR="91444" marT="45721" marB="45721"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000" dirty="0"/>
                    </a:p>
                    <a:p>
                      <a:pPr algn="r" latinLnBrk="1"/>
                      <a:r>
                        <a:rPr lang="en-US" altLang="ko-KR" sz="1000" dirty="0"/>
                        <a:t>4</a:t>
                      </a:r>
                      <a:r>
                        <a:rPr lang="ko-KR" altLang="en-US" sz="1000" dirty="0"/>
                        <a:t>시간</a:t>
                      </a:r>
                      <a:endParaRPr lang="en-US" altLang="ko-KR" sz="1000" dirty="0"/>
                    </a:p>
                    <a:p>
                      <a:pPr latinLnBrk="1"/>
                      <a:r>
                        <a:rPr lang="en-US" altLang="ko-KR" sz="1000" dirty="0"/>
                        <a:t>1,280,000 </a:t>
                      </a:r>
                      <a:r>
                        <a:rPr lang="ko-KR" altLang="en-US" sz="1000" dirty="0"/>
                        <a:t>원 </a:t>
                      </a:r>
                      <a:r>
                        <a:rPr lang="en-US" altLang="ko-KR" sz="1000" dirty="0"/>
                        <a:t>~ 1,960,000 </a:t>
                      </a:r>
                      <a:r>
                        <a:rPr lang="ko-KR" altLang="en-US" sz="1000" dirty="0"/>
                        <a:t>원</a:t>
                      </a:r>
                    </a:p>
                  </a:txBody>
                  <a:tcPr marL="91444" marR="91444" marT="45721" marB="45721"/>
                </a:tc>
                <a:extLst>
                  <a:ext uri="{0D108BD9-81ED-4DB2-BD59-A6C34878D82A}">
                    <a16:rowId xmlns:a16="http://schemas.microsoft.com/office/drawing/2014/main" val="3799593255"/>
                  </a:ext>
                </a:extLst>
              </a:tr>
              <a:tr h="100302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/>
                        <a:t>ㅅㅅㅅ</a:t>
                      </a:r>
                      <a:endParaRPr lang="en-US" altLang="ko-KR" sz="1000" dirty="0"/>
                    </a:p>
                    <a:p>
                      <a:pPr latinLnBrk="1"/>
                      <a:r>
                        <a:rPr lang="en-US" altLang="ko-KR" sz="1000" dirty="0"/>
                        <a:t>(ID)</a:t>
                      </a:r>
                      <a:endParaRPr lang="ko-KR" altLang="en-US" sz="1000" dirty="0"/>
                    </a:p>
                  </a:txBody>
                  <a:tcPr marL="91444" marR="91444" marT="45721" marB="4572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미정</a:t>
                      </a:r>
                    </a:p>
                  </a:txBody>
                  <a:tcPr marL="91444" marR="91444" marT="45721" marB="45721"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000" dirty="0"/>
                    </a:p>
                    <a:p>
                      <a:pPr algn="r" latinLnBrk="1"/>
                      <a:r>
                        <a:rPr lang="en-US" altLang="ko-KR" sz="1000" dirty="0"/>
                        <a:t>4</a:t>
                      </a:r>
                      <a:r>
                        <a:rPr lang="ko-KR" altLang="en-US" sz="1000" dirty="0"/>
                        <a:t>시간</a:t>
                      </a:r>
                      <a:endParaRPr lang="en-US" altLang="ko-KR" sz="1000" dirty="0"/>
                    </a:p>
                    <a:p>
                      <a:pPr latinLnBrk="1"/>
                      <a:r>
                        <a:rPr lang="en-US" altLang="ko-KR" sz="1000" dirty="0"/>
                        <a:t>1,280,000 </a:t>
                      </a:r>
                      <a:r>
                        <a:rPr lang="ko-KR" altLang="en-US" sz="1000" dirty="0"/>
                        <a:t>원 </a:t>
                      </a:r>
                      <a:r>
                        <a:rPr lang="en-US" altLang="ko-KR" sz="1000" dirty="0"/>
                        <a:t>~ 1,960,000 </a:t>
                      </a:r>
                      <a:r>
                        <a:rPr lang="ko-KR" altLang="en-US" sz="1000" dirty="0"/>
                        <a:t>원</a:t>
                      </a:r>
                    </a:p>
                  </a:txBody>
                  <a:tcPr marL="91444" marR="91444" marT="45721" marB="45721"/>
                </a:tc>
                <a:extLst>
                  <a:ext uri="{0D108BD9-81ED-4DB2-BD59-A6C34878D82A}">
                    <a16:rowId xmlns:a16="http://schemas.microsoft.com/office/drawing/2014/main" val="3991479099"/>
                  </a:ext>
                </a:extLst>
              </a:tr>
              <a:tr h="100302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/>
                        <a:t>ㅁㅁㅁ</a:t>
                      </a:r>
                      <a:endParaRPr lang="en-US" altLang="ko-KR" sz="1000" dirty="0"/>
                    </a:p>
                    <a:p>
                      <a:pPr latinLnBrk="1"/>
                      <a:r>
                        <a:rPr lang="en-US" altLang="ko-KR" sz="1000" dirty="0"/>
                        <a:t>(ID)</a:t>
                      </a:r>
                      <a:endParaRPr lang="ko-KR" altLang="en-US" sz="1000" dirty="0"/>
                    </a:p>
                  </a:txBody>
                  <a:tcPr marL="91444" marR="91444" marT="45721" marB="4572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미정</a:t>
                      </a:r>
                    </a:p>
                  </a:txBody>
                  <a:tcPr marL="91444" marR="91444" marT="45721" marB="45721"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000" dirty="0"/>
                    </a:p>
                    <a:p>
                      <a:pPr algn="r" latinLnBrk="1"/>
                      <a:r>
                        <a:rPr lang="en-US" altLang="ko-KR" sz="1000" dirty="0"/>
                        <a:t>4</a:t>
                      </a:r>
                      <a:r>
                        <a:rPr lang="ko-KR" altLang="en-US" sz="1000" dirty="0"/>
                        <a:t>시간</a:t>
                      </a:r>
                      <a:endParaRPr lang="en-US" altLang="ko-KR" sz="1000" dirty="0"/>
                    </a:p>
                    <a:p>
                      <a:pPr latinLnBrk="1"/>
                      <a:r>
                        <a:rPr lang="en-US" altLang="ko-KR" sz="1000" dirty="0"/>
                        <a:t>1,280,000 </a:t>
                      </a:r>
                      <a:r>
                        <a:rPr lang="ko-KR" altLang="en-US" sz="1000" dirty="0"/>
                        <a:t>원 </a:t>
                      </a:r>
                      <a:r>
                        <a:rPr lang="en-US" altLang="ko-KR" sz="1000" dirty="0"/>
                        <a:t>~ 1,960,000 </a:t>
                      </a:r>
                      <a:r>
                        <a:rPr lang="ko-KR" altLang="en-US" sz="1000" dirty="0"/>
                        <a:t>원</a:t>
                      </a:r>
                    </a:p>
                  </a:txBody>
                  <a:tcPr marL="91444" marR="91444" marT="45721" marB="45721"/>
                </a:tc>
                <a:extLst>
                  <a:ext uri="{0D108BD9-81ED-4DB2-BD59-A6C34878D82A}">
                    <a16:rowId xmlns:a16="http://schemas.microsoft.com/office/drawing/2014/main" val="1480510210"/>
                  </a:ext>
                </a:extLst>
              </a:tr>
              <a:tr h="100302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/>
                        <a:t>ㅋㅋㅋ</a:t>
                      </a:r>
                      <a:endParaRPr lang="en-US" altLang="ko-KR" sz="1000" dirty="0"/>
                    </a:p>
                    <a:p>
                      <a:pPr latinLnBrk="1"/>
                      <a:r>
                        <a:rPr lang="en-US" altLang="ko-KR" sz="1000" dirty="0"/>
                        <a:t>(ID)</a:t>
                      </a:r>
                      <a:endParaRPr lang="ko-KR" altLang="en-US" sz="1000" dirty="0"/>
                    </a:p>
                  </a:txBody>
                  <a:tcPr marL="91444" marR="91444" marT="45721" marB="4572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미정</a:t>
                      </a:r>
                    </a:p>
                  </a:txBody>
                  <a:tcPr marL="91444" marR="91444" marT="45721" marB="45721"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000" dirty="0"/>
                    </a:p>
                    <a:p>
                      <a:pPr algn="r" latinLnBrk="1"/>
                      <a:r>
                        <a:rPr lang="en-US" altLang="ko-KR" sz="1000" dirty="0"/>
                        <a:t>4</a:t>
                      </a:r>
                      <a:r>
                        <a:rPr lang="ko-KR" altLang="en-US" sz="1000" dirty="0"/>
                        <a:t>시간</a:t>
                      </a:r>
                      <a:endParaRPr lang="en-US" altLang="ko-KR" sz="1000" dirty="0"/>
                    </a:p>
                    <a:p>
                      <a:pPr latinLnBrk="1"/>
                      <a:r>
                        <a:rPr lang="en-US" altLang="ko-KR" sz="1000" dirty="0"/>
                        <a:t>1,280,000 </a:t>
                      </a:r>
                      <a:r>
                        <a:rPr lang="ko-KR" altLang="en-US" sz="1000" dirty="0"/>
                        <a:t>원 </a:t>
                      </a:r>
                      <a:r>
                        <a:rPr lang="en-US" altLang="ko-KR" sz="1000" dirty="0"/>
                        <a:t>~ 1,960,000 </a:t>
                      </a:r>
                      <a:r>
                        <a:rPr lang="ko-KR" altLang="en-US" sz="1000" dirty="0"/>
                        <a:t>원</a:t>
                      </a:r>
                    </a:p>
                  </a:txBody>
                  <a:tcPr marL="91444" marR="91444" marT="45721" marB="45721"/>
                </a:tc>
                <a:extLst>
                  <a:ext uri="{0D108BD9-81ED-4DB2-BD59-A6C34878D82A}">
                    <a16:rowId xmlns:a16="http://schemas.microsoft.com/office/drawing/2014/main" val="2097575655"/>
                  </a:ext>
                </a:extLst>
              </a:tr>
            </a:tbl>
          </a:graphicData>
        </a:graphic>
      </p:graphicFrame>
      <p:sp>
        <p:nvSpPr>
          <p:cNvPr id="18468" name="TextBox 83">
            <a:extLst>
              <a:ext uri="{FF2B5EF4-FFF2-40B4-BE49-F238E27FC236}">
                <a16:creationId xmlns:a16="http://schemas.microsoft.com/office/drawing/2014/main" id="{B2C57302-6477-410C-8CDE-FECB4C6CDD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09939" y="1035050"/>
            <a:ext cx="1944687" cy="338138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>
                <a:solidFill>
                  <a:srgbClr val="FF0000"/>
                </a:solidFill>
              </a:rPr>
              <a:t> </a:t>
            </a:r>
            <a:r>
              <a:rPr lang="ko-KR" altLang="en-US">
                <a:solidFill>
                  <a:srgbClr val="FF0000"/>
                </a:solidFill>
              </a:rPr>
              <a:t>헤더 및 사이드바를 제외한 본문 컨텐츠만 표현한 것입니다</a:t>
            </a:r>
            <a:r>
              <a:rPr lang="en-US" altLang="ko-KR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18469" name="Rectangle 67">
            <a:extLst>
              <a:ext uri="{FF2B5EF4-FFF2-40B4-BE49-F238E27FC236}">
                <a16:creationId xmlns:a16="http://schemas.microsoft.com/office/drawing/2014/main" id="{AC066CB3-F84E-436E-A89A-BC6BEE23CE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98675" y="307976"/>
            <a:ext cx="412750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prstDash val="sysDot"/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900" b="0">
                <a:solidFill>
                  <a:srgbClr val="1C1C1C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M-5</a:t>
            </a:r>
            <a:endParaRPr lang="ko-KR" altLang="en-US" sz="900" b="0">
              <a:solidFill>
                <a:srgbClr val="1C1C1C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ext Box 17">
            <a:extLst>
              <a:ext uri="{FF2B5EF4-FFF2-40B4-BE49-F238E27FC236}">
                <a16:creationId xmlns:a16="http://schemas.microsoft.com/office/drawing/2014/main" id="{071A4971-2DD3-4D70-8D29-C7BB56589C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48689" y="979489"/>
            <a:ext cx="2211387" cy="5202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180975" indent="-180975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zh-CN" sz="140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zh-CN" sz="140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zh-CN" sz="140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zh-CN" sz="140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ko-KR" sz="140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zh-CN" sz="140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zh-CN" sz="140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zh-CN" sz="140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zh-CN" sz="140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zh-CN" sz="140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zh-CN" sz="140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ko-KR" sz="140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zh-CN" sz="140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ko-KR" sz="140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ko-KR" sz="140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zh-CN" sz="140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ko-KR" altLang="en-US" sz="140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ko-KR" sz="1400" b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ko-KR" sz="2000" b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ko-KR" sz="1200" b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ko-KR" b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ko-KR" altLang="en-US" b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grpSp>
        <p:nvGrpSpPr>
          <p:cNvPr id="20483" name="Group 2">
            <a:extLst>
              <a:ext uri="{FF2B5EF4-FFF2-40B4-BE49-F238E27FC236}">
                <a16:creationId xmlns:a16="http://schemas.microsoft.com/office/drawing/2014/main" id="{B696B563-D601-4E65-9F2D-A337007BB8F6}"/>
              </a:ext>
            </a:extLst>
          </p:cNvPr>
          <p:cNvGrpSpPr>
            <a:grpSpLocks/>
          </p:cNvGrpSpPr>
          <p:nvPr/>
        </p:nvGrpSpPr>
        <p:grpSpPr bwMode="auto">
          <a:xfrm>
            <a:off x="9653589" y="6557963"/>
            <a:ext cx="1271587" cy="184150"/>
            <a:chOff x="3352" y="248"/>
            <a:chExt cx="801" cy="116"/>
          </a:xfrm>
        </p:grpSpPr>
        <p:sp>
          <p:nvSpPr>
            <p:cNvPr id="20511" name="AutoShape 3">
              <a:extLst>
                <a:ext uri="{FF2B5EF4-FFF2-40B4-BE49-F238E27FC236}">
                  <a16:creationId xmlns:a16="http://schemas.microsoft.com/office/drawing/2014/main" id="{0E59B4DC-BFA2-45F2-8735-48A7AF3723B9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3352" y="248"/>
              <a:ext cx="801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grpSp>
          <p:nvGrpSpPr>
            <p:cNvPr id="20512" name="Group 4">
              <a:extLst>
                <a:ext uri="{FF2B5EF4-FFF2-40B4-BE49-F238E27FC236}">
                  <a16:creationId xmlns:a16="http://schemas.microsoft.com/office/drawing/2014/main" id="{20A8767A-3D18-42EB-A265-6C1BD01B50C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358" y="250"/>
              <a:ext cx="784" cy="106"/>
              <a:chOff x="1023" y="3711"/>
              <a:chExt cx="784" cy="106"/>
            </a:xfrm>
          </p:grpSpPr>
          <p:sp>
            <p:nvSpPr>
              <p:cNvPr id="20518" name="Freeform 5">
                <a:extLst>
                  <a:ext uri="{FF2B5EF4-FFF2-40B4-BE49-F238E27FC236}">
                    <a16:creationId xmlns:a16="http://schemas.microsoft.com/office/drawing/2014/main" id="{19D74960-A8B9-48E9-AC85-144695B580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3" y="3711"/>
                <a:ext cx="784" cy="106"/>
              </a:xfrm>
              <a:custGeom>
                <a:avLst/>
                <a:gdLst>
                  <a:gd name="T0" fmla="*/ 734 w 784"/>
                  <a:gd name="T1" fmla="*/ 0 h 106"/>
                  <a:gd name="T2" fmla="*/ 0 w 784"/>
                  <a:gd name="T3" fmla="*/ 0 h 106"/>
                  <a:gd name="T4" fmla="*/ 50 w 784"/>
                  <a:gd name="T5" fmla="*/ 53 h 106"/>
                  <a:gd name="T6" fmla="*/ 0 w 784"/>
                  <a:gd name="T7" fmla="*/ 106 h 106"/>
                  <a:gd name="T8" fmla="*/ 734 w 784"/>
                  <a:gd name="T9" fmla="*/ 106 h 106"/>
                  <a:gd name="T10" fmla="*/ 784 w 784"/>
                  <a:gd name="T11" fmla="*/ 53 h 106"/>
                  <a:gd name="T12" fmla="*/ 734 w 784"/>
                  <a:gd name="T13" fmla="*/ 0 h 10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784"/>
                  <a:gd name="T22" fmla="*/ 0 h 106"/>
                  <a:gd name="T23" fmla="*/ 784 w 784"/>
                  <a:gd name="T24" fmla="*/ 106 h 10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784" h="106">
                    <a:moveTo>
                      <a:pt x="734" y="0"/>
                    </a:moveTo>
                    <a:lnTo>
                      <a:pt x="0" y="0"/>
                    </a:lnTo>
                    <a:lnTo>
                      <a:pt x="50" y="53"/>
                    </a:lnTo>
                    <a:lnTo>
                      <a:pt x="0" y="106"/>
                    </a:lnTo>
                    <a:lnTo>
                      <a:pt x="734" y="106"/>
                    </a:lnTo>
                    <a:lnTo>
                      <a:pt x="784" y="53"/>
                    </a:lnTo>
                    <a:lnTo>
                      <a:pt x="734" y="0"/>
                    </a:lnTo>
                    <a:close/>
                  </a:path>
                </a:pathLst>
              </a:custGeom>
              <a:solidFill>
                <a:srgbClr val="EAEA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latinLnBrk="0" hangingPunct="0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20519" name="Freeform 6">
                <a:extLst>
                  <a:ext uri="{FF2B5EF4-FFF2-40B4-BE49-F238E27FC236}">
                    <a16:creationId xmlns:a16="http://schemas.microsoft.com/office/drawing/2014/main" id="{592B9F3F-F1B4-40F7-979B-9EDE19298E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3" y="3711"/>
                <a:ext cx="784" cy="106"/>
              </a:xfrm>
              <a:custGeom>
                <a:avLst/>
                <a:gdLst>
                  <a:gd name="T0" fmla="*/ 734 w 784"/>
                  <a:gd name="T1" fmla="*/ 0 h 106"/>
                  <a:gd name="T2" fmla="*/ 0 w 784"/>
                  <a:gd name="T3" fmla="*/ 0 h 106"/>
                  <a:gd name="T4" fmla="*/ 50 w 784"/>
                  <a:gd name="T5" fmla="*/ 53 h 106"/>
                  <a:gd name="T6" fmla="*/ 0 w 784"/>
                  <a:gd name="T7" fmla="*/ 106 h 106"/>
                  <a:gd name="T8" fmla="*/ 734 w 784"/>
                  <a:gd name="T9" fmla="*/ 106 h 106"/>
                  <a:gd name="T10" fmla="*/ 784 w 784"/>
                  <a:gd name="T11" fmla="*/ 53 h 106"/>
                  <a:gd name="T12" fmla="*/ 734 w 784"/>
                  <a:gd name="T13" fmla="*/ 0 h 10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784"/>
                  <a:gd name="T22" fmla="*/ 0 h 106"/>
                  <a:gd name="T23" fmla="*/ 784 w 784"/>
                  <a:gd name="T24" fmla="*/ 106 h 10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784" h="106">
                    <a:moveTo>
                      <a:pt x="734" y="0"/>
                    </a:moveTo>
                    <a:lnTo>
                      <a:pt x="0" y="0"/>
                    </a:lnTo>
                    <a:lnTo>
                      <a:pt x="50" y="53"/>
                    </a:lnTo>
                    <a:lnTo>
                      <a:pt x="0" y="106"/>
                    </a:lnTo>
                    <a:lnTo>
                      <a:pt x="734" y="106"/>
                    </a:lnTo>
                    <a:lnTo>
                      <a:pt x="784" y="53"/>
                    </a:lnTo>
                    <a:lnTo>
                      <a:pt x="734" y="0"/>
                    </a:lnTo>
                    <a:close/>
                  </a:path>
                </a:pathLst>
              </a:custGeom>
              <a:noFill/>
              <a:ln w="6350" cap="rnd">
                <a:solidFill>
                  <a:srgbClr val="96969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eaLnBrk="0" fontAlgn="base" latinLnBrk="0" hangingPunct="0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</p:grpSp>
        <p:sp>
          <p:nvSpPr>
            <p:cNvPr id="20513" name="Rectangle 7">
              <a:extLst>
                <a:ext uri="{FF2B5EF4-FFF2-40B4-BE49-F238E27FC236}">
                  <a16:creationId xmlns:a16="http://schemas.microsoft.com/office/drawing/2014/main" id="{CE6D58A1-CCF9-43DC-BB5A-796558222E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85" y="276"/>
              <a:ext cx="618" cy="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700">
                  <a:latin typeface="돋움" panose="020B0600000101010101" pitchFamily="50" charset="-127"/>
                  <a:ea typeface="돋움" panose="020B0600000101010101" pitchFamily="50" charset="-127"/>
                </a:rPr>
                <a:t>Continued on next page</a:t>
              </a:r>
              <a:endParaRPr lang="en-US" altLang="ko-KR" sz="900">
                <a:latin typeface="돋움" panose="020B0600000101010101" pitchFamily="50" charset="-127"/>
                <a:ea typeface="돋움" panose="020B0600000101010101" pitchFamily="50" charset="-127"/>
              </a:endParaRPr>
            </a:p>
          </p:txBody>
        </p:sp>
        <p:grpSp>
          <p:nvGrpSpPr>
            <p:cNvPr id="20514" name="Group 8">
              <a:extLst>
                <a:ext uri="{FF2B5EF4-FFF2-40B4-BE49-F238E27FC236}">
                  <a16:creationId xmlns:a16="http://schemas.microsoft.com/office/drawing/2014/main" id="{DF08761E-9DB2-44B2-989B-0E64BB08B0C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358" y="250"/>
              <a:ext cx="784" cy="106"/>
              <a:chOff x="1023" y="3711"/>
              <a:chExt cx="784" cy="106"/>
            </a:xfrm>
          </p:grpSpPr>
          <p:sp>
            <p:nvSpPr>
              <p:cNvPr id="20516" name="Freeform 9">
                <a:extLst>
                  <a:ext uri="{FF2B5EF4-FFF2-40B4-BE49-F238E27FC236}">
                    <a16:creationId xmlns:a16="http://schemas.microsoft.com/office/drawing/2014/main" id="{5FB59F07-5B13-4E05-B41B-7D95FD2B4A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3" y="3711"/>
                <a:ext cx="784" cy="106"/>
              </a:xfrm>
              <a:custGeom>
                <a:avLst/>
                <a:gdLst>
                  <a:gd name="T0" fmla="*/ 734 w 784"/>
                  <a:gd name="T1" fmla="*/ 0 h 106"/>
                  <a:gd name="T2" fmla="*/ 0 w 784"/>
                  <a:gd name="T3" fmla="*/ 0 h 106"/>
                  <a:gd name="T4" fmla="*/ 50 w 784"/>
                  <a:gd name="T5" fmla="*/ 53 h 106"/>
                  <a:gd name="T6" fmla="*/ 0 w 784"/>
                  <a:gd name="T7" fmla="*/ 106 h 106"/>
                  <a:gd name="T8" fmla="*/ 734 w 784"/>
                  <a:gd name="T9" fmla="*/ 106 h 106"/>
                  <a:gd name="T10" fmla="*/ 784 w 784"/>
                  <a:gd name="T11" fmla="*/ 53 h 106"/>
                  <a:gd name="T12" fmla="*/ 734 w 784"/>
                  <a:gd name="T13" fmla="*/ 0 h 10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784"/>
                  <a:gd name="T22" fmla="*/ 0 h 106"/>
                  <a:gd name="T23" fmla="*/ 784 w 784"/>
                  <a:gd name="T24" fmla="*/ 106 h 10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784" h="106">
                    <a:moveTo>
                      <a:pt x="734" y="0"/>
                    </a:moveTo>
                    <a:lnTo>
                      <a:pt x="0" y="0"/>
                    </a:lnTo>
                    <a:lnTo>
                      <a:pt x="50" y="53"/>
                    </a:lnTo>
                    <a:lnTo>
                      <a:pt x="0" y="106"/>
                    </a:lnTo>
                    <a:lnTo>
                      <a:pt x="734" y="106"/>
                    </a:lnTo>
                    <a:lnTo>
                      <a:pt x="784" y="53"/>
                    </a:lnTo>
                    <a:lnTo>
                      <a:pt x="734" y="0"/>
                    </a:lnTo>
                    <a:close/>
                  </a:path>
                </a:pathLst>
              </a:custGeom>
              <a:solidFill>
                <a:srgbClr val="EAEA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latinLnBrk="0" hangingPunct="0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20517" name="Freeform 10">
                <a:extLst>
                  <a:ext uri="{FF2B5EF4-FFF2-40B4-BE49-F238E27FC236}">
                    <a16:creationId xmlns:a16="http://schemas.microsoft.com/office/drawing/2014/main" id="{0D570D39-32C2-48F9-9AAB-953E99A460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3" y="3711"/>
                <a:ext cx="784" cy="106"/>
              </a:xfrm>
              <a:custGeom>
                <a:avLst/>
                <a:gdLst>
                  <a:gd name="T0" fmla="*/ 734 w 784"/>
                  <a:gd name="T1" fmla="*/ 0 h 106"/>
                  <a:gd name="T2" fmla="*/ 0 w 784"/>
                  <a:gd name="T3" fmla="*/ 0 h 106"/>
                  <a:gd name="T4" fmla="*/ 50 w 784"/>
                  <a:gd name="T5" fmla="*/ 53 h 106"/>
                  <a:gd name="T6" fmla="*/ 0 w 784"/>
                  <a:gd name="T7" fmla="*/ 106 h 106"/>
                  <a:gd name="T8" fmla="*/ 734 w 784"/>
                  <a:gd name="T9" fmla="*/ 106 h 106"/>
                  <a:gd name="T10" fmla="*/ 784 w 784"/>
                  <a:gd name="T11" fmla="*/ 53 h 106"/>
                  <a:gd name="T12" fmla="*/ 734 w 784"/>
                  <a:gd name="T13" fmla="*/ 0 h 10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784"/>
                  <a:gd name="T22" fmla="*/ 0 h 106"/>
                  <a:gd name="T23" fmla="*/ 784 w 784"/>
                  <a:gd name="T24" fmla="*/ 106 h 10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784" h="106">
                    <a:moveTo>
                      <a:pt x="734" y="0"/>
                    </a:moveTo>
                    <a:lnTo>
                      <a:pt x="0" y="0"/>
                    </a:lnTo>
                    <a:lnTo>
                      <a:pt x="50" y="53"/>
                    </a:lnTo>
                    <a:lnTo>
                      <a:pt x="0" y="106"/>
                    </a:lnTo>
                    <a:lnTo>
                      <a:pt x="734" y="106"/>
                    </a:lnTo>
                    <a:lnTo>
                      <a:pt x="784" y="53"/>
                    </a:lnTo>
                    <a:lnTo>
                      <a:pt x="734" y="0"/>
                    </a:lnTo>
                    <a:close/>
                  </a:path>
                </a:pathLst>
              </a:custGeom>
              <a:noFill/>
              <a:ln w="6350" cap="rnd">
                <a:solidFill>
                  <a:srgbClr val="96969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eaLnBrk="0" fontAlgn="base" latinLnBrk="0" hangingPunct="0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</p:grpSp>
        <p:sp>
          <p:nvSpPr>
            <p:cNvPr id="20515" name="Rectangle 11">
              <a:extLst>
                <a:ext uri="{FF2B5EF4-FFF2-40B4-BE49-F238E27FC236}">
                  <a16:creationId xmlns:a16="http://schemas.microsoft.com/office/drawing/2014/main" id="{384CBD7D-0D9D-4395-B460-13946221D1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5" y="264"/>
              <a:ext cx="618" cy="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700">
                  <a:latin typeface="돋움" panose="020B0600000101010101" pitchFamily="50" charset="-127"/>
                  <a:ea typeface="돋움" panose="020B0600000101010101" pitchFamily="50" charset="-127"/>
                </a:rPr>
                <a:t>Continued on next page</a:t>
              </a:r>
              <a:endParaRPr lang="en-US" altLang="ko-KR" sz="900">
                <a:latin typeface="돋움" panose="020B0600000101010101" pitchFamily="50" charset="-127"/>
                <a:ea typeface="돋움" panose="020B0600000101010101" pitchFamily="50" charset="-127"/>
              </a:endParaRPr>
            </a:p>
          </p:txBody>
        </p:sp>
      </p:grpSp>
      <p:sp>
        <p:nvSpPr>
          <p:cNvPr id="20484" name="슬라이드 번호 개체 틀 3">
            <a:extLst>
              <a:ext uri="{FF2B5EF4-FFF2-40B4-BE49-F238E27FC236}">
                <a16:creationId xmlns:a16="http://schemas.microsoft.com/office/drawing/2014/main" id="{671A6CC6-AE3D-4B85-A98B-68C6CD65A8B3}"/>
              </a:ext>
            </a:extLst>
          </p:cNvPr>
          <p:cNvSpPr txBox="1">
            <a:spLocks noGrp="1"/>
          </p:cNvSpPr>
          <p:nvPr/>
        </p:nvSpPr>
        <p:spPr bwMode="auto">
          <a:xfrm>
            <a:off x="4832350" y="6561138"/>
            <a:ext cx="2133600" cy="19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fld id="{741E2BFF-25E7-41A4-B630-1137C15FB75D}" type="slidenum">
              <a:rPr lang="en-US" altLang="ko-KR" sz="900" b="0">
                <a:latin typeface="돋움" panose="020B0600000101010101" pitchFamily="50" charset="-127"/>
                <a:ea typeface="돋움" panose="020B0600000101010101" pitchFamily="50" charset="-127"/>
              </a:rPr>
              <a:pPr algn="ctr" fontAlgn="base">
                <a:spcBef>
                  <a:spcPct val="0"/>
                </a:spcBef>
                <a:spcAft>
                  <a:spcPct val="0"/>
                </a:spcAft>
              </a:pPr>
              <a:t>25</a:t>
            </a:fld>
            <a:endParaRPr lang="en-US" altLang="ko-KR" sz="900" b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20487" name="Rectangle 66">
            <a:extLst>
              <a:ext uri="{FF2B5EF4-FFF2-40B4-BE49-F238E27FC236}">
                <a16:creationId xmlns:a16="http://schemas.microsoft.com/office/drawing/2014/main" id="{CCF17480-E36F-49E1-898A-71E84854A1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72189" y="304800"/>
            <a:ext cx="2079625" cy="230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900" b="0">
                <a:latin typeface="돋움" panose="020B0600000101010101" pitchFamily="50" charset="-127"/>
                <a:ea typeface="돋움" panose="020B0600000101010101" pitchFamily="50" charset="-127"/>
              </a:rPr>
              <a:t>마케터의 마이페이지</a:t>
            </a:r>
            <a:r>
              <a:rPr lang="en-US" altLang="ko-KR" sz="900" b="0">
                <a:latin typeface="돋움" panose="020B0600000101010101" pitchFamily="50" charset="-127"/>
                <a:ea typeface="돋움" panose="020B0600000101010101" pitchFamily="50" charset="-127"/>
              </a:rPr>
              <a:t>(</a:t>
            </a:r>
            <a:r>
              <a:rPr lang="ko-KR" altLang="en-US" sz="900" b="0">
                <a:latin typeface="돋움" panose="020B0600000101010101" pitchFamily="50" charset="-127"/>
                <a:ea typeface="돋움" panose="020B0600000101010101" pitchFamily="50" charset="-127"/>
              </a:rPr>
              <a:t>구매 목록확인</a:t>
            </a:r>
            <a:r>
              <a:rPr lang="en-US" altLang="ko-KR" sz="900" b="0">
                <a:latin typeface="돋움" panose="020B0600000101010101" pitchFamily="50" charset="-127"/>
                <a:ea typeface="돋움" panose="020B0600000101010101" pitchFamily="50" charset="-127"/>
              </a:rPr>
              <a:t>)</a:t>
            </a:r>
            <a:endParaRPr lang="ko-KR" altLang="en-US" sz="900" b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20488" name="TextBox 83">
            <a:extLst>
              <a:ext uri="{FF2B5EF4-FFF2-40B4-BE49-F238E27FC236}">
                <a16:creationId xmlns:a16="http://schemas.microsoft.com/office/drawing/2014/main" id="{CC0DEA3A-8FC2-49C5-A834-C69DB62C3B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7800" y="1084263"/>
            <a:ext cx="1595438" cy="27781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200"/>
              <a:t>게시 중 구매 목록</a:t>
            </a:r>
            <a:endParaRPr lang="en-US" altLang="ko-KR" sz="1200"/>
          </a:p>
        </p:txBody>
      </p:sp>
      <p:pic>
        <p:nvPicPr>
          <p:cNvPr id="20489" name="그림 3">
            <a:extLst>
              <a:ext uri="{FF2B5EF4-FFF2-40B4-BE49-F238E27FC236}">
                <a16:creationId xmlns:a16="http://schemas.microsoft.com/office/drawing/2014/main" id="{51B65DD3-1904-4D9A-B9CE-9783206C86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23" r="83774" b="53162"/>
          <a:stretch>
            <a:fillRect/>
          </a:stretch>
        </p:blipFill>
        <p:spPr bwMode="auto">
          <a:xfrm>
            <a:off x="1322389" y="2960689"/>
            <a:ext cx="1476375" cy="1120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2D90CBBF-4E60-4ACC-B12E-3276B37B55DA}"/>
              </a:ext>
            </a:extLst>
          </p:cNvPr>
          <p:cNvGraphicFramePr>
            <a:graphicFrameLocks noGrp="1"/>
          </p:cNvGraphicFramePr>
          <p:nvPr/>
        </p:nvGraphicFramePr>
        <p:xfrm>
          <a:off x="2916239" y="1547813"/>
          <a:ext cx="5324475" cy="23939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4348">
                  <a:extLst>
                    <a:ext uri="{9D8B030D-6E8A-4147-A177-3AD203B41FA5}">
                      <a16:colId xmlns:a16="http://schemas.microsoft.com/office/drawing/2014/main" val="3302098922"/>
                    </a:ext>
                  </a:extLst>
                </a:gridCol>
                <a:gridCol w="2347871">
                  <a:extLst>
                    <a:ext uri="{9D8B030D-6E8A-4147-A177-3AD203B41FA5}">
                      <a16:colId xmlns:a16="http://schemas.microsoft.com/office/drawing/2014/main" val="450778248"/>
                    </a:ext>
                  </a:extLst>
                </a:gridCol>
                <a:gridCol w="1762256">
                  <a:extLst>
                    <a:ext uri="{9D8B030D-6E8A-4147-A177-3AD203B41FA5}">
                      <a16:colId xmlns:a16="http://schemas.microsoft.com/office/drawing/2014/main" val="3665078152"/>
                    </a:ext>
                  </a:extLst>
                </a:gridCol>
              </a:tblGrid>
              <a:tr h="38837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 BJ </a:t>
                      </a:r>
                      <a:r>
                        <a:rPr lang="ko-KR" altLang="en-US" sz="1000" dirty="0"/>
                        <a:t>명</a:t>
                      </a:r>
                    </a:p>
                  </a:txBody>
                  <a:tcPr marL="91441" marR="91441" marT="45710" marB="4571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컨텐츠 명</a:t>
                      </a:r>
                    </a:p>
                  </a:txBody>
                  <a:tcPr marL="91441" marR="91441" marT="45710" marB="4571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경과 시간 및 발생 금액</a:t>
                      </a:r>
                    </a:p>
                  </a:txBody>
                  <a:tcPr marL="91441" marR="91441" marT="45710" marB="45710"/>
                </a:tc>
                <a:extLst>
                  <a:ext uri="{0D108BD9-81ED-4DB2-BD59-A6C34878D82A}">
                    <a16:rowId xmlns:a16="http://schemas.microsoft.com/office/drawing/2014/main" val="807948604"/>
                  </a:ext>
                </a:extLst>
              </a:tr>
              <a:tr h="100279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>
                          <a:solidFill>
                            <a:srgbClr val="000000"/>
                          </a:solidFill>
                        </a:rPr>
                        <a:t>ㅇㅇㅇ</a:t>
                      </a:r>
                      <a:endParaRPr lang="en-US" altLang="ko-KR" sz="1000" dirty="0">
                        <a:solidFill>
                          <a:srgbClr val="000000"/>
                        </a:solidFill>
                      </a:endParaRPr>
                    </a:p>
                    <a:p>
                      <a:pPr latinLnBrk="1"/>
                      <a:r>
                        <a:rPr lang="en-US" altLang="ko-KR" sz="1000" dirty="0">
                          <a:solidFill>
                            <a:srgbClr val="000000"/>
                          </a:solidFill>
                        </a:rPr>
                        <a:t>(ID)</a:t>
                      </a:r>
                      <a:endParaRPr lang="ko-KR" altLang="en-US" sz="1000" dirty="0">
                        <a:solidFill>
                          <a:srgbClr val="000000"/>
                        </a:solidFill>
                      </a:endParaRPr>
                    </a:p>
                  </a:txBody>
                  <a:tcPr marL="91441" marR="91441" marT="45710" marB="45710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ko-KR" altLang="en-US" sz="1000" b="0" i="0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도와줘</a:t>
                      </a:r>
                      <a:r>
                        <a:rPr lang="en-US" altLang="ko-KR" sz="1000" b="0" i="0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! </a:t>
                      </a:r>
                      <a:r>
                        <a:rPr lang="ko-KR" altLang="en-US" sz="1000" b="0" i="0" kern="1200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리듬히어로</a:t>
                      </a:r>
                      <a:r>
                        <a:rPr lang="ko-KR" altLang="en-US" sz="1000" b="0" i="0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리듬게임 </a:t>
                      </a:r>
                      <a:r>
                        <a:rPr lang="ko-KR" altLang="en-US" sz="1000" b="0" i="0" kern="1200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박치의</a:t>
                      </a:r>
                      <a:r>
                        <a:rPr lang="ko-KR" altLang="en-US" sz="1000" b="0" i="0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눈물겨운 리듬치료 </a:t>
                      </a:r>
                      <a:r>
                        <a:rPr lang="ko-KR" altLang="en-US" sz="1000" b="0" i="0" kern="1200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풍월량</a:t>
                      </a:r>
                      <a:endParaRPr lang="ko-KR" altLang="en-US" sz="1000" b="0" i="0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br>
                        <a:rPr lang="ko-KR" altLang="en-US" sz="1000" dirty="0">
                          <a:solidFill>
                            <a:srgbClr val="000000"/>
                          </a:solidFill>
                        </a:rPr>
                      </a:br>
                      <a:endParaRPr lang="ko-KR" altLang="en-US" sz="1000" dirty="0">
                        <a:solidFill>
                          <a:srgbClr val="000000"/>
                        </a:solidFill>
                      </a:endParaRPr>
                    </a:p>
                  </a:txBody>
                  <a:tcPr marL="91441" marR="91441" marT="45710" marB="45710"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000" dirty="0"/>
                    </a:p>
                    <a:p>
                      <a:pPr algn="r" latinLnBrk="1"/>
                      <a:r>
                        <a:rPr lang="en-US" altLang="ko-KR" sz="1000" dirty="0">
                          <a:solidFill>
                            <a:srgbClr val="000000"/>
                          </a:solidFill>
                        </a:rPr>
                        <a:t>2</a:t>
                      </a:r>
                      <a:r>
                        <a:rPr lang="ko-KR" altLang="en-US" sz="1000" dirty="0">
                          <a:solidFill>
                            <a:srgbClr val="000000"/>
                          </a:solidFill>
                        </a:rPr>
                        <a:t>시간 </a:t>
                      </a:r>
                      <a:r>
                        <a:rPr lang="en-US" altLang="ko-KR" sz="1000" dirty="0">
                          <a:solidFill>
                            <a:srgbClr val="000000"/>
                          </a:solidFill>
                        </a:rPr>
                        <a:t>36</a:t>
                      </a:r>
                      <a:r>
                        <a:rPr lang="ko-KR" altLang="en-US" sz="1000" dirty="0">
                          <a:solidFill>
                            <a:srgbClr val="000000"/>
                          </a:solidFill>
                        </a:rPr>
                        <a:t>분 게시 </a:t>
                      </a:r>
                      <a:r>
                        <a:rPr lang="en-US" altLang="ko-KR" sz="1000" dirty="0">
                          <a:solidFill>
                            <a:srgbClr val="000000"/>
                          </a:solidFill>
                        </a:rPr>
                        <a:t> / 4</a:t>
                      </a:r>
                      <a:r>
                        <a:rPr lang="ko-KR" altLang="en-US" sz="1000" dirty="0">
                          <a:solidFill>
                            <a:srgbClr val="000000"/>
                          </a:solidFill>
                        </a:rPr>
                        <a:t>시간</a:t>
                      </a:r>
                      <a:endParaRPr lang="en-US" altLang="ko-KR" sz="1000" dirty="0">
                        <a:solidFill>
                          <a:srgbClr val="000000"/>
                        </a:solidFill>
                      </a:endParaRPr>
                    </a:p>
                    <a:p>
                      <a:pPr algn="r" latinLnBrk="1"/>
                      <a:r>
                        <a:rPr lang="en-US" altLang="ko-KR" sz="1000" dirty="0">
                          <a:solidFill>
                            <a:srgbClr val="000000"/>
                          </a:solidFill>
                        </a:rPr>
                        <a:t>886,600 </a:t>
                      </a:r>
                      <a:r>
                        <a:rPr lang="ko-KR" altLang="en-US" sz="1000" dirty="0">
                          <a:solidFill>
                            <a:srgbClr val="000000"/>
                          </a:solidFill>
                        </a:rPr>
                        <a:t>원</a:t>
                      </a:r>
                      <a:endParaRPr lang="en-US" altLang="ko-KR" sz="1000" dirty="0">
                        <a:solidFill>
                          <a:srgbClr val="000000"/>
                        </a:solidFill>
                      </a:endParaRPr>
                    </a:p>
                    <a:p>
                      <a:pPr algn="r" latinLnBrk="1"/>
                      <a:endParaRPr lang="en-US" altLang="ko-KR" sz="1000" dirty="0">
                        <a:solidFill>
                          <a:srgbClr val="000000"/>
                        </a:solidFill>
                      </a:endParaRPr>
                    </a:p>
                    <a:p>
                      <a:pPr algn="r" latinLnBrk="1"/>
                      <a:r>
                        <a:rPr lang="en-US" altLang="ko-KR" sz="1000" dirty="0">
                          <a:solidFill>
                            <a:srgbClr val="000000"/>
                          </a:solidFill>
                        </a:rPr>
                        <a:t>* </a:t>
                      </a:r>
                      <a:r>
                        <a:rPr lang="ko-KR" altLang="en-US" sz="1000" dirty="0">
                          <a:solidFill>
                            <a:srgbClr val="000000"/>
                          </a:solidFill>
                        </a:rPr>
                        <a:t>다음 컨텐츠 게시 대기중</a:t>
                      </a:r>
                      <a:endParaRPr lang="en-US" altLang="ko-KR" sz="1000" dirty="0">
                        <a:solidFill>
                          <a:srgbClr val="000000"/>
                        </a:solidFill>
                      </a:endParaRPr>
                    </a:p>
                  </a:txBody>
                  <a:tcPr marL="91441" marR="91441" marT="45710" marB="45710"/>
                </a:tc>
                <a:extLst>
                  <a:ext uri="{0D108BD9-81ED-4DB2-BD59-A6C34878D82A}">
                    <a16:rowId xmlns:a16="http://schemas.microsoft.com/office/drawing/2014/main" val="3799593255"/>
                  </a:ext>
                </a:extLst>
              </a:tr>
              <a:tr h="100279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>
                          <a:solidFill>
                            <a:srgbClr val="000000"/>
                          </a:solidFill>
                        </a:rPr>
                        <a:t>ㄴㄴㄴ</a:t>
                      </a:r>
                      <a:endParaRPr lang="en-US" altLang="ko-KR" sz="1000" dirty="0">
                        <a:solidFill>
                          <a:srgbClr val="000000"/>
                        </a:solidFill>
                      </a:endParaRPr>
                    </a:p>
                    <a:p>
                      <a:pPr latinLnBrk="1"/>
                      <a:r>
                        <a:rPr lang="en-US" altLang="ko-KR" sz="1000" dirty="0">
                          <a:solidFill>
                            <a:srgbClr val="000000"/>
                          </a:solidFill>
                        </a:rPr>
                        <a:t>(ID)</a:t>
                      </a:r>
                      <a:endParaRPr lang="ko-KR" altLang="en-US" sz="1000" dirty="0">
                        <a:solidFill>
                          <a:srgbClr val="000000"/>
                        </a:solidFill>
                      </a:endParaRPr>
                    </a:p>
                  </a:txBody>
                  <a:tcPr marL="91441" marR="91441" marT="45710" marB="4571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>
                          <a:solidFill>
                            <a:srgbClr val="000000"/>
                          </a:solidFill>
                        </a:rPr>
                        <a:t>제목제목제목제목제목</a:t>
                      </a:r>
                      <a:endParaRPr lang="ko-KR" altLang="en-US" sz="1000" dirty="0">
                        <a:solidFill>
                          <a:srgbClr val="000000"/>
                        </a:solidFill>
                      </a:endParaRPr>
                    </a:p>
                  </a:txBody>
                  <a:tcPr marL="91441" marR="91441" marT="45710" marB="45710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00" dirty="0">
                          <a:solidFill>
                            <a:srgbClr val="000000"/>
                          </a:solidFill>
                        </a:rPr>
                        <a:t>6</a:t>
                      </a:r>
                      <a:r>
                        <a:rPr lang="ko-KR" altLang="en-US" sz="1000" dirty="0">
                          <a:solidFill>
                            <a:srgbClr val="000000"/>
                          </a:solidFill>
                        </a:rPr>
                        <a:t>시간 </a:t>
                      </a:r>
                      <a:r>
                        <a:rPr lang="en-US" altLang="ko-KR" sz="1000" dirty="0">
                          <a:solidFill>
                            <a:srgbClr val="000000"/>
                          </a:solidFill>
                        </a:rPr>
                        <a:t>16</a:t>
                      </a:r>
                      <a:r>
                        <a:rPr lang="ko-KR" altLang="en-US" sz="1000" dirty="0">
                          <a:solidFill>
                            <a:srgbClr val="000000"/>
                          </a:solidFill>
                        </a:rPr>
                        <a:t>분 </a:t>
                      </a:r>
                      <a:r>
                        <a:rPr lang="ko-KR" altLang="en-US" sz="1000" dirty="0" err="1">
                          <a:solidFill>
                            <a:srgbClr val="000000"/>
                          </a:solidFill>
                        </a:rPr>
                        <a:t>게시중</a:t>
                      </a:r>
                      <a:r>
                        <a:rPr lang="en-US" altLang="ko-KR" sz="1000" dirty="0">
                          <a:solidFill>
                            <a:srgbClr val="000000"/>
                          </a:solidFill>
                        </a:rPr>
                        <a:t>/ 10</a:t>
                      </a:r>
                      <a:r>
                        <a:rPr lang="ko-KR" altLang="en-US" sz="1000" dirty="0">
                          <a:solidFill>
                            <a:srgbClr val="000000"/>
                          </a:solidFill>
                        </a:rPr>
                        <a:t>시간</a:t>
                      </a:r>
                      <a:endParaRPr lang="en-US" altLang="ko-KR" sz="1000" dirty="0">
                        <a:solidFill>
                          <a:srgbClr val="000000"/>
                        </a:solidFill>
                      </a:endParaRPr>
                    </a:p>
                    <a:p>
                      <a:pPr algn="r" latinLnBrk="1"/>
                      <a:r>
                        <a:rPr lang="en-US" altLang="ko-KR" sz="1000" dirty="0">
                          <a:solidFill>
                            <a:srgbClr val="000000"/>
                          </a:solidFill>
                        </a:rPr>
                        <a:t>2,633,300 </a:t>
                      </a:r>
                      <a:r>
                        <a:rPr lang="ko-KR" altLang="en-US" sz="1000" dirty="0">
                          <a:solidFill>
                            <a:srgbClr val="000000"/>
                          </a:solidFill>
                        </a:rPr>
                        <a:t>원</a:t>
                      </a:r>
                    </a:p>
                  </a:txBody>
                  <a:tcPr marL="91441" marR="91441" marT="45710" marB="45710"/>
                </a:tc>
                <a:extLst>
                  <a:ext uri="{0D108BD9-81ED-4DB2-BD59-A6C34878D82A}">
                    <a16:rowId xmlns:a16="http://schemas.microsoft.com/office/drawing/2014/main" val="3991479099"/>
                  </a:ext>
                </a:extLst>
              </a:tr>
            </a:tbl>
          </a:graphicData>
        </a:graphic>
      </p:graphicFrame>
      <p:pic>
        <p:nvPicPr>
          <p:cNvPr id="20508" name="그림 20">
            <a:extLst>
              <a:ext uri="{FF2B5EF4-FFF2-40B4-BE49-F238E27FC236}">
                <a16:creationId xmlns:a16="http://schemas.microsoft.com/office/drawing/2014/main" id="{C5E2A31E-03BC-4083-94D5-CD69FFE866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17" r="82475" b="70821"/>
          <a:stretch>
            <a:fillRect/>
          </a:stretch>
        </p:blipFill>
        <p:spPr bwMode="auto">
          <a:xfrm>
            <a:off x="1344613" y="1635125"/>
            <a:ext cx="1593850" cy="1246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09" name="TextBox 83">
            <a:extLst>
              <a:ext uri="{FF2B5EF4-FFF2-40B4-BE49-F238E27FC236}">
                <a16:creationId xmlns:a16="http://schemas.microsoft.com/office/drawing/2014/main" id="{2E88DD75-CAC4-47AE-B548-762401FD31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09939" y="1035050"/>
            <a:ext cx="1944687" cy="338138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>
                <a:solidFill>
                  <a:srgbClr val="FF0000"/>
                </a:solidFill>
              </a:rPr>
              <a:t> </a:t>
            </a:r>
            <a:r>
              <a:rPr lang="ko-KR" altLang="en-US">
                <a:solidFill>
                  <a:srgbClr val="FF0000"/>
                </a:solidFill>
              </a:rPr>
              <a:t>헤더 및 사이드바를 제외한 본문 컨텐츠만 표현한 것입니다</a:t>
            </a:r>
            <a:r>
              <a:rPr lang="en-US" altLang="ko-KR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20510" name="Rectangle 67">
            <a:extLst>
              <a:ext uri="{FF2B5EF4-FFF2-40B4-BE49-F238E27FC236}">
                <a16:creationId xmlns:a16="http://schemas.microsoft.com/office/drawing/2014/main" id="{7E0C09C9-54FF-44DF-90D3-CA0A012892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98675" y="307976"/>
            <a:ext cx="412750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prstDash val="sysDot"/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900" b="0">
                <a:solidFill>
                  <a:srgbClr val="1C1C1C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M-5</a:t>
            </a:r>
            <a:endParaRPr lang="ko-KR" altLang="en-US" sz="900" b="0">
              <a:solidFill>
                <a:srgbClr val="1C1C1C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ext Box 17">
            <a:extLst>
              <a:ext uri="{FF2B5EF4-FFF2-40B4-BE49-F238E27FC236}">
                <a16:creationId xmlns:a16="http://schemas.microsoft.com/office/drawing/2014/main" id="{9E9C2A84-D289-4DAB-9A8F-19F03EABFD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48689" y="979489"/>
            <a:ext cx="2211387" cy="5202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180975" indent="-180975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zh-CN" sz="140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zh-CN" sz="140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zh-CN" sz="140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zh-CN" sz="140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ko-KR" sz="140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1400">
                <a:latin typeface="돋움" panose="020B0600000101010101" pitchFamily="50" charset="-127"/>
                <a:ea typeface="돋움" panose="020B0600000101010101" pitchFamily="50" charset="-127"/>
              </a:rPr>
              <a:t>한 크리에이터의 </a:t>
            </a:r>
            <a:r>
              <a:rPr lang="en-US" altLang="ko-KR" sz="1400">
                <a:latin typeface="돋움" panose="020B0600000101010101" pitchFamily="50" charset="-127"/>
                <a:ea typeface="돋움" panose="020B0600000101010101" pitchFamily="50" charset="-127"/>
              </a:rPr>
              <a:t>4</a:t>
            </a:r>
            <a:r>
              <a:rPr lang="ko-KR" altLang="en-US" sz="1400">
                <a:latin typeface="돋움" panose="020B0600000101010101" pitchFamily="50" charset="-127"/>
                <a:ea typeface="돋움" panose="020B0600000101010101" pitchFamily="50" charset="-127"/>
              </a:rPr>
              <a:t>시간</a:t>
            </a:r>
            <a:endParaRPr lang="en-US" altLang="ko-KR" sz="140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1400">
                <a:latin typeface="돋움" panose="020B0600000101010101" pitchFamily="50" charset="-127"/>
                <a:ea typeface="돋움" panose="020B0600000101010101" pitchFamily="50" charset="-127"/>
              </a:rPr>
              <a:t>구매가 </a:t>
            </a:r>
            <a:r>
              <a:rPr lang="en-US" altLang="ko-KR" sz="1400">
                <a:latin typeface="돋움" panose="020B0600000101010101" pitchFamily="50" charset="-127"/>
                <a:ea typeface="돋움" panose="020B0600000101010101" pitchFamily="50" charset="-127"/>
              </a:rPr>
              <a:t>2 </a:t>
            </a:r>
            <a:r>
              <a:rPr lang="ko-KR" altLang="en-US" sz="1400">
                <a:latin typeface="돋움" panose="020B0600000101010101" pitchFamily="50" charset="-127"/>
                <a:ea typeface="돋움" panose="020B0600000101010101" pitchFamily="50" charset="-127"/>
              </a:rPr>
              <a:t>컨텐츠로</a:t>
            </a:r>
            <a:endParaRPr lang="en-US" altLang="ko-KR" sz="140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1400">
                <a:latin typeface="돋움" panose="020B0600000101010101" pitchFamily="50" charset="-127"/>
                <a:ea typeface="돋움" panose="020B0600000101010101" pitchFamily="50" charset="-127"/>
              </a:rPr>
              <a:t>쪼개진 상황의 예</a:t>
            </a:r>
            <a:r>
              <a:rPr lang="en-US" altLang="ko-KR" sz="1400"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zh-CN" sz="140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zh-CN" sz="140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400">
                <a:latin typeface="돋움" panose="020B0600000101010101" pitchFamily="50" charset="-127"/>
                <a:ea typeface="돋움" panose="020B0600000101010101" pitchFamily="50" charset="-127"/>
              </a:rPr>
              <a:t>----------------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zh-CN" sz="140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zh-CN" sz="140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zh-CN" sz="140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ko-KR" sz="140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1400">
                <a:latin typeface="돋움" panose="020B0600000101010101" pitchFamily="50" charset="-127"/>
                <a:ea typeface="돋움" panose="020B0600000101010101" pitchFamily="50" charset="-127"/>
              </a:rPr>
              <a:t>일반적인 게시종료</a:t>
            </a:r>
            <a:endParaRPr lang="en-US" altLang="zh-CN" sz="140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ko-KR" sz="140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ko-KR" sz="140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zh-CN" sz="140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ko-KR" altLang="en-US" sz="140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ko-KR" sz="1400" b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ko-KR" sz="2000" b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ko-KR" sz="1200" b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ko-KR" b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ko-KR" altLang="en-US" b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grpSp>
        <p:nvGrpSpPr>
          <p:cNvPr id="22531" name="Group 2">
            <a:extLst>
              <a:ext uri="{FF2B5EF4-FFF2-40B4-BE49-F238E27FC236}">
                <a16:creationId xmlns:a16="http://schemas.microsoft.com/office/drawing/2014/main" id="{48FB9C01-3945-4AC4-BD69-313B8D0247ED}"/>
              </a:ext>
            </a:extLst>
          </p:cNvPr>
          <p:cNvGrpSpPr>
            <a:grpSpLocks/>
          </p:cNvGrpSpPr>
          <p:nvPr/>
        </p:nvGrpSpPr>
        <p:grpSpPr bwMode="auto">
          <a:xfrm>
            <a:off x="9653589" y="6557963"/>
            <a:ext cx="1271587" cy="184150"/>
            <a:chOff x="3352" y="248"/>
            <a:chExt cx="801" cy="116"/>
          </a:xfrm>
        </p:grpSpPr>
        <p:sp>
          <p:nvSpPr>
            <p:cNvPr id="22572" name="AutoShape 3">
              <a:extLst>
                <a:ext uri="{FF2B5EF4-FFF2-40B4-BE49-F238E27FC236}">
                  <a16:creationId xmlns:a16="http://schemas.microsoft.com/office/drawing/2014/main" id="{0CDB6C5C-4424-4F43-890D-EF3B2FAC59BE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3352" y="248"/>
              <a:ext cx="801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grpSp>
          <p:nvGrpSpPr>
            <p:cNvPr id="22573" name="Group 4">
              <a:extLst>
                <a:ext uri="{FF2B5EF4-FFF2-40B4-BE49-F238E27FC236}">
                  <a16:creationId xmlns:a16="http://schemas.microsoft.com/office/drawing/2014/main" id="{7D180F5B-6CCD-4174-AB7F-120FF1E0294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358" y="250"/>
              <a:ext cx="784" cy="106"/>
              <a:chOff x="1023" y="3711"/>
              <a:chExt cx="784" cy="106"/>
            </a:xfrm>
          </p:grpSpPr>
          <p:sp>
            <p:nvSpPr>
              <p:cNvPr id="22579" name="Freeform 5">
                <a:extLst>
                  <a:ext uri="{FF2B5EF4-FFF2-40B4-BE49-F238E27FC236}">
                    <a16:creationId xmlns:a16="http://schemas.microsoft.com/office/drawing/2014/main" id="{D7C6AE36-B247-4936-B8E0-420363A2B6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3" y="3711"/>
                <a:ext cx="784" cy="106"/>
              </a:xfrm>
              <a:custGeom>
                <a:avLst/>
                <a:gdLst>
                  <a:gd name="T0" fmla="*/ 734 w 784"/>
                  <a:gd name="T1" fmla="*/ 0 h 106"/>
                  <a:gd name="T2" fmla="*/ 0 w 784"/>
                  <a:gd name="T3" fmla="*/ 0 h 106"/>
                  <a:gd name="T4" fmla="*/ 50 w 784"/>
                  <a:gd name="T5" fmla="*/ 53 h 106"/>
                  <a:gd name="T6" fmla="*/ 0 w 784"/>
                  <a:gd name="T7" fmla="*/ 106 h 106"/>
                  <a:gd name="T8" fmla="*/ 734 w 784"/>
                  <a:gd name="T9" fmla="*/ 106 h 106"/>
                  <a:gd name="T10" fmla="*/ 784 w 784"/>
                  <a:gd name="T11" fmla="*/ 53 h 106"/>
                  <a:gd name="T12" fmla="*/ 734 w 784"/>
                  <a:gd name="T13" fmla="*/ 0 h 10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784"/>
                  <a:gd name="T22" fmla="*/ 0 h 106"/>
                  <a:gd name="T23" fmla="*/ 784 w 784"/>
                  <a:gd name="T24" fmla="*/ 106 h 10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784" h="106">
                    <a:moveTo>
                      <a:pt x="734" y="0"/>
                    </a:moveTo>
                    <a:lnTo>
                      <a:pt x="0" y="0"/>
                    </a:lnTo>
                    <a:lnTo>
                      <a:pt x="50" y="53"/>
                    </a:lnTo>
                    <a:lnTo>
                      <a:pt x="0" y="106"/>
                    </a:lnTo>
                    <a:lnTo>
                      <a:pt x="734" y="106"/>
                    </a:lnTo>
                    <a:lnTo>
                      <a:pt x="784" y="53"/>
                    </a:lnTo>
                    <a:lnTo>
                      <a:pt x="734" y="0"/>
                    </a:lnTo>
                    <a:close/>
                  </a:path>
                </a:pathLst>
              </a:custGeom>
              <a:solidFill>
                <a:srgbClr val="EAEA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latinLnBrk="0" hangingPunct="0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22580" name="Freeform 6">
                <a:extLst>
                  <a:ext uri="{FF2B5EF4-FFF2-40B4-BE49-F238E27FC236}">
                    <a16:creationId xmlns:a16="http://schemas.microsoft.com/office/drawing/2014/main" id="{D68FC9FC-374E-46F7-B127-8A8A97E8C5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3" y="3711"/>
                <a:ext cx="784" cy="106"/>
              </a:xfrm>
              <a:custGeom>
                <a:avLst/>
                <a:gdLst>
                  <a:gd name="T0" fmla="*/ 734 w 784"/>
                  <a:gd name="T1" fmla="*/ 0 h 106"/>
                  <a:gd name="T2" fmla="*/ 0 w 784"/>
                  <a:gd name="T3" fmla="*/ 0 h 106"/>
                  <a:gd name="T4" fmla="*/ 50 w 784"/>
                  <a:gd name="T5" fmla="*/ 53 h 106"/>
                  <a:gd name="T6" fmla="*/ 0 w 784"/>
                  <a:gd name="T7" fmla="*/ 106 h 106"/>
                  <a:gd name="T8" fmla="*/ 734 w 784"/>
                  <a:gd name="T9" fmla="*/ 106 h 106"/>
                  <a:gd name="T10" fmla="*/ 784 w 784"/>
                  <a:gd name="T11" fmla="*/ 53 h 106"/>
                  <a:gd name="T12" fmla="*/ 734 w 784"/>
                  <a:gd name="T13" fmla="*/ 0 h 10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784"/>
                  <a:gd name="T22" fmla="*/ 0 h 106"/>
                  <a:gd name="T23" fmla="*/ 784 w 784"/>
                  <a:gd name="T24" fmla="*/ 106 h 10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784" h="106">
                    <a:moveTo>
                      <a:pt x="734" y="0"/>
                    </a:moveTo>
                    <a:lnTo>
                      <a:pt x="0" y="0"/>
                    </a:lnTo>
                    <a:lnTo>
                      <a:pt x="50" y="53"/>
                    </a:lnTo>
                    <a:lnTo>
                      <a:pt x="0" y="106"/>
                    </a:lnTo>
                    <a:lnTo>
                      <a:pt x="734" y="106"/>
                    </a:lnTo>
                    <a:lnTo>
                      <a:pt x="784" y="53"/>
                    </a:lnTo>
                    <a:lnTo>
                      <a:pt x="734" y="0"/>
                    </a:lnTo>
                    <a:close/>
                  </a:path>
                </a:pathLst>
              </a:custGeom>
              <a:noFill/>
              <a:ln w="6350" cap="rnd">
                <a:solidFill>
                  <a:srgbClr val="96969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eaLnBrk="0" fontAlgn="base" latinLnBrk="0" hangingPunct="0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</p:grpSp>
        <p:sp>
          <p:nvSpPr>
            <p:cNvPr id="22574" name="Rectangle 7">
              <a:extLst>
                <a:ext uri="{FF2B5EF4-FFF2-40B4-BE49-F238E27FC236}">
                  <a16:creationId xmlns:a16="http://schemas.microsoft.com/office/drawing/2014/main" id="{2BFC77EC-5B07-4C88-B527-465B52DA5D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85" y="276"/>
              <a:ext cx="618" cy="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700">
                  <a:latin typeface="돋움" panose="020B0600000101010101" pitchFamily="50" charset="-127"/>
                  <a:ea typeface="돋움" panose="020B0600000101010101" pitchFamily="50" charset="-127"/>
                </a:rPr>
                <a:t>Continued on next page</a:t>
              </a:r>
              <a:endParaRPr lang="en-US" altLang="ko-KR" sz="900">
                <a:latin typeface="돋움" panose="020B0600000101010101" pitchFamily="50" charset="-127"/>
                <a:ea typeface="돋움" panose="020B0600000101010101" pitchFamily="50" charset="-127"/>
              </a:endParaRPr>
            </a:p>
          </p:txBody>
        </p:sp>
        <p:grpSp>
          <p:nvGrpSpPr>
            <p:cNvPr id="22575" name="Group 8">
              <a:extLst>
                <a:ext uri="{FF2B5EF4-FFF2-40B4-BE49-F238E27FC236}">
                  <a16:creationId xmlns:a16="http://schemas.microsoft.com/office/drawing/2014/main" id="{4F9DCB9B-F927-448A-AED4-7B3CF3E2ADE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358" y="250"/>
              <a:ext cx="784" cy="106"/>
              <a:chOff x="1023" y="3711"/>
              <a:chExt cx="784" cy="106"/>
            </a:xfrm>
          </p:grpSpPr>
          <p:sp>
            <p:nvSpPr>
              <p:cNvPr id="22577" name="Freeform 9">
                <a:extLst>
                  <a:ext uri="{FF2B5EF4-FFF2-40B4-BE49-F238E27FC236}">
                    <a16:creationId xmlns:a16="http://schemas.microsoft.com/office/drawing/2014/main" id="{2577E3F4-F1D1-4CE5-970B-D03AA6F09A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3" y="3711"/>
                <a:ext cx="784" cy="106"/>
              </a:xfrm>
              <a:custGeom>
                <a:avLst/>
                <a:gdLst>
                  <a:gd name="T0" fmla="*/ 734 w 784"/>
                  <a:gd name="T1" fmla="*/ 0 h 106"/>
                  <a:gd name="T2" fmla="*/ 0 w 784"/>
                  <a:gd name="T3" fmla="*/ 0 h 106"/>
                  <a:gd name="T4" fmla="*/ 50 w 784"/>
                  <a:gd name="T5" fmla="*/ 53 h 106"/>
                  <a:gd name="T6" fmla="*/ 0 w 784"/>
                  <a:gd name="T7" fmla="*/ 106 h 106"/>
                  <a:gd name="T8" fmla="*/ 734 w 784"/>
                  <a:gd name="T9" fmla="*/ 106 h 106"/>
                  <a:gd name="T10" fmla="*/ 784 w 784"/>
                  <a:gd name="T11" fmla="*/ 53 h 106"/>
                  <a:gd name="T12" fmla="*/ 734 w 784"/>
                  <a:gd name="T13" fmla="*/ 0 h 10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784"/>
                  <a:gd name="T22" fmla="*/ 0 h 106"/>
                  <a:gd name="T23" fmla="*/ 784 w 784"/>
                  <a:gd name="T24" fmla="*/ 106 h 10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784" h="106">
                    <a:moveTo>
                      <a:pt x="734" y="0"/>
                    </a:moveTo>
                    <a:lnTo>
                      <a:pt x="0" y="0"/>
                    </a:lnTo>
                    <a:lnTo>
                      <a:pt x="50" y="53"/>
                    </a:lnTo>
                    <a:lnTo>
                      <a:pt x="0" y="106"/>
                    </a:lnTo>
                    <a:lnTo>
                      <a:pt x="734" y="106"/>
                    </a:lnTo>
                    <a:lnTo>
                      <a:pt x="784" y="53"/>
                    </a:lnTo>
                    <a:lnTo>
                      <a:pt x="734" y="0"/>
                    </a:lnTo>
                    <a:close/>
                  </a:path>
                </a:pathLst>
              </a:custGeom>
              <a:solidFill>
                <a:srgbClr val="EAEA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latinLnBrk="0" hangingPunct="0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22578" name="Freeform 10">
                <a:extLst>
                  <a:ext uri="{FF2B5EF4-FFF2-40B4-BE49-F238E27FC236}">
                    <a16:creationId xmlns:a16="http://schemas.microsoft.com/office/drawing/2014/main" id="{04CEABD2-E70E-4E18-B23A-1AB3991C87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3" y="3711"/>
                <a:ext cx="784" cy="106"/>
              </a:xfrm>
              <a:custGeom>
                <a:avLst/>
                <a:gdLst>
                  <a:gd name="T0" fmla="*/ 734 w 784"/>
                  <a:gd name="T1" fmla="*/ 0 h 106"/>
                  <a:gd name="T2" fmla="*/ 0 w 784"/>
                  <a:gd name="T3" fmla="*/ 0 h 106"/>
                  <a:gd name="T4" fmla="*/ 50 w 784"/>
                  <a:gd name="T5" fmla="*/ 53 h 106"/>
                  <a:gd name="T6" fmla="*/ 0 w 784"/>
                  <a:gd name="T7" fmla="*/ 106 h 106"/>
                  <a:gd name="T8" fmla="*/ 734 w 784"/>
                  <a:gd name="T9" fmla="*/ 106 h 106"/>
                  <a:gd name="T10" fmla="*/ 784 w 784"/>
                  <a:gd name="T11" fmla="*/ 53 h 106"/>
                  <a:gd name="T12" fmla="*/ 734 w 784"/>
                  <a:gd name="T13" fmla="*/ 0 h 10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784"/>
                  <a:gd name="T22" fmla="*/ 0 h 106"/>
                  <a:gd name="T23" fmla="*/ 784 w 784"/>
                  <a:gd name="T24" fmla="*/ 106 h 10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784" h="106">
                    <a:moveTo>
                      <a:pt x="734" y="0"/>
                    </a:moveTo>
                    <a:lnTo>
                      <a:pt x="0" y="0"/>
                    </a:lnTo>
                    <a:lnTo>
                      <a:pt x="50" y="53"/>
                    </a:lnTo>
                    <a:lnTo>
                      <a:pt x="0" y="106"/>
                    </a:lnTo>
                    <a:lnTo>
                      <a:pt x="734" y="106"/>
                    </a:lnTo>
                    <a:lnTo>
                      <a:pt x="784" y="53"/>
                    </a:lnTo>
                    <a:lnTo>
                      <a:pt x="734" y="0"/>
                    </a:lnTo>
                    <a:close/>
                  </a:path>
                </a:pathLst>
              </a:custGeom>
              <a:noFill/>
              <a:ln w="6350" cap="rnd">
                <a:solidFill>
                  <a:srgbClr val="96969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eaLnBrk="0" fontAlgn="base" latinLnBrk="0" hangingPunct="0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</p:grpSp>
        <p:sp>
          <p:nvSpPr>
            <p:cNvPr id="22576" name="Rectangle 11">
              <a:extLst>
                <a:ext uri="{FF2B5EF4-FFF2-40B4-BE49-F238E27FC236}">
                  <a16:creationId xmlns:a16="http://schemas.microsoft.com/office/drawing/2014/main" id="{5C7E0A74-81E0-4C94-9892-FE9B8B0A1B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5" y="264"/>
              <a:ext cx="618" cy="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700">
                  <a:latin typeface="돋움" panose="020B0600000101010101" pitchFamily="50" charset="-127"/>
                  <a:ea typeface="돋움" panose="020B0600000101010101" pitchFamily="50" charset="-127"/>
                </a:rPr>
                <a:t>Continued on next page</a:t>
              </a:r>
              <a:endParaRPr lang="en-US" altLang="ko-KR" sz="900">
                <a:latin typeface="돋움" panose="020B0600000101010101" pitchFamily="50" charset="-127"/>
                <a:ea typeface="돋움" panose="020B0600000101010101" pitchFamily="50" charset="-127"/>
              </a:endParaRPr>
            </a:p>
          </p:txBody>
        </p:sp>
      </p:grpSp>
      <p:sp>
        <p:nvSpPr>
          <p:cNvPr id="22532" name="슬라이드 번호 개체 틀 3">
            <a:extLst>
              <a:ext uri="{FF2B5EF4-FFF2-40B4-BE49-F238E27FC236}">
                <a16:creationId xmlns:a16="http://schemas.microsoft.com/office/drawing/2014/main" id="{905A1F28-7C4A-48ED-811F-317AFBED1625}"/>
              </a:ext>
            </a:extLst>
          </p:cNvPr>
          <p:cNvSpPr txBox="1">
            <a:spLocks noGrp="1"/>
          </p:cNvSpPr>
          <p:nvPr/>
        </p:nvSpPr>
        <p:spPr bwMode="auto">
          <a:xfrm>
            <a:off x="4832350" y="6561138"/>
            <a:ext cx="2133600" cy="19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fld id="{8EF05549-D0EB-461D-B457-77BCDD4185E7}" type="slidenum">
              <a:rPr lang="en-US" altLang="ko-KR" sz="900" b="0">
                <a:latin typeface="돋움" panose="020B0600000101010101" pitchFamily="50" charset="-127"/>
                <a:ea typeface="돋움" panose="020B0600000101010101" pitchFamily="50" charset="-127"/>
              </a:rPr>
              <a:pPr algn="ctr" fontAlgn="base">
                <a:spcBef>
                  <a:spcPct val="0"/>
                </a:spcBef>
                <a:spcAft>
                  <a:spcPct val="0"/>
                </a:spcAft>
              </a:pPr>
              <a:t>26</a:t>
            </a:fld>
            <a:endParaRPr lang="en-US" altLang="ko-KR" sz="900" b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22535" name="Rectangle 66">
            <a:extLst>
              <a:ext uri="{FF2B5EF4-FFF2-40B4-BE49-F238E27FC236}">
                <a16:creationId xmlns:a16="http://schemas.microsoft.com/office/drawing/2014/main" id="{78DC2531-573B-4D6E-A172-3362877FC8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72189" y="304800"/>
            <a:ext cx="2079625" cy="230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900" b="0">
                <a:latin typeface="돋움" panose="020B0600000101010101" pitchFamily="50" charset="-127"/>
                <a:ea typeface="돋움" panose="020B0600000101010101" pitchFamily="50" charset="-127"/>
              </a:rPr>
              <a:t>마케터의 마이페이지</a:t>
            </a:r>
            <a:r>
              <a:rPr lang="en-US" altLang="ko-KR" sz="900" b="0">
                <a:latin typeface="돋움" panose="020B0600000101010101" pitchFamily="50" charset="-127"/>
                <a:ea typeface="돋움" panose="020B0600000101010101" pitchFamily="50" charset="-127"/>
              </a:rPr>
              <a:t>(</a:t>
            </a:r>
            <a:r>
              <a:rPr lang="ko-KR" altLang="en-US" sz="900" b="0">
                <a:latin typeface="돋움" panose="020B0600000101010101" pitchFamily="50" charset="-127"/>
                <a:ea typeface="돋움" panose="020B0600000101010101" pitchFamily="50" charset="-127"/>
              </a:rPr>
              <a:t>구매 목록확인</a:t>
            </a:r>
            <a:r>
              <a:rPr lang="en-US" altLang="ko-KR" sz="900" b="0">
                <a:latin typeface="돋움" panose="020B0600000101010101" pitchFamily="50" charset="-127"/>
                <a:ea typeface="돋움" panose="020B0600000101010101" pitchFamily="50" charset="-127"/>
              </a:rPr>
              <a:t>)</a:t>
            </a:r>
            <a:endParaRPr lang="ko-KR" altLang="en-US" sz="900" b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22536" name="TextBox 83">
            <a:extLst>
              <a:ext uri="{FF2B5EF4-FFF2-40B4-BE49-F238E27FC236}">
                <a16:creationId xmlns:a16="http://schemas.microsoft.com/office/drawing/2014/main" id="{FBC42AF8-CF13-4BDB-86D4-E6826D145C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7800" y="1084263"/>
            <a:ext cx="1595438" cy="27781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200"/>
              <a:t>게시 완료 구매 목록</a:t>
            </a:r>
            <a:endParaRPr lang="en-US" altLang="ko-KR" sz="1200"/>
          </a:p>
        </p:txBody>
      </p:sp>
      <p:pic>
        <p:nvPicPr>
          <p:cNvPr id="22537" name="그림 3">
            <a:extLst>
              <a:ext uri="{FF2B5EF4-FFF2-40B4-BE49-F238E27FC236}">
                <a16:creationId xmlns:a16="http://schemas.microsoft.com/office/drawing/2014/main" id="{453BE1D7-A9DC-46AA-A6CA-E3A7967364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17" r="82475" b="70821"/>
          <a:stretch>
            <a:fillRect/>
          </a:stretch>
        </p:blipFill>
        <p:spPr bwMode="auto">
          <a:xfrm>
            <a:off x="1344613" y="1635125"/>
            <a:ext cx="1593850" cy="1246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2D90CBBF-4E60-4ACC-B12E-3276B37B55DA}"/>
              </a:ext>
            </a:extLst>
          </p:cNvPr>
          <p:cNvGraphicFramePr>
            <a:graphicFrameLocks noGrp="1"/>
          </p:cNvGraphicFramePr>
          <p:nvPr/>
        </p:nvGraphicFramePr>
        <p:xfrm>
          <a:off x="2916239" y="1547814"/>
          <a:ext cx="5324474" cy="34051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4348">
                  <a:extLst>
                    <a:ext uri="{9D8B030D-6E8A-4147-A177-3AD203B41FA5}">
                      <a16:colId xmlns:a16="http://schemas.microsoft.com/office/drawing/2014/main" val="3302098922"/>
                    </a:ext>
                  </a:extLst>
                </a:gridCol>
                <a:gridCol w="1173935">
                  <a:extLst>
                    <a:ext uri="{9D8B030D-6E8A-4147-A177-3AD203B41FA5}">
                      <a16:colId xmlns:a16="http://schemas.microsoft.com/office/drawing/2014/main" val="450778248"/>
                    </a:ext>
                  </a:extLst>
                </a:gridCol>
                <a:gridCol w="1173935">
                  <a:extLst>
                    <a:ext uri="{9D8B030D-6E8A-4147-A177-3AD203B41FA5}">
                      <a16:colId xmlns:a16="http://schemas.microsoft.com/office/drawing/2014/main" val="3451260579"/>
                    </a:ext>
                  </a:extLst>
                </a:gridCol>
                <a:gridCol w="1762256">
                  <a:extLst>
                    <a:ext uri="{9D8B030D-6E8A-4147-A177-3AD203B41FA5}">
                      <a16:colId xmlns:a16="http://schemas.microsoft.com/office/drawing/2014/main" val="3665078152"/>
                    </a:ext>
                  </a:extLst>
                </a:gridCol>
              </a:tblGrid>
              <a:tr h="39623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 BJ </a:t>
                      </a:r>
                      <a:r>
                        <a:rPr lang="ko-KR" altLang="en-US" sz="1000" dirty="0"/>
                        <a:t>명</a:t>
                      </a:r>
                    </a:p>
                  </a:txBody>
                  <a:tcPr marL="91441" marR="91441" marT="45719" marB="45719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컨텐츠 명</a:t>
                      </a:r>
                    </a:p>
                  </a:txBody>
                  <a:tcPr marL="91441" marR="91441" marT="45719" marB="45719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구매코드</a:t>
                      </a:r>
                    </a:p>
                  </a:txBody>
                  <a:tcPr marL="91441" marR="91441" marT="45719" marB="45719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000" dirty="0"/>
                        <a:t>게시완료 시간 및 </a:t>
                      </a:r>
                      <a:endParaRPr lang="en-US" altLang="ko-KR" sz="1000" dirty="0"/>
                    </a:p>
                    <a:p>
                      <a:pPr algn="r" latinLnBrk="1"/>
                      <a:r>
                        <a:rPr lang="ko-KR" altLang="en-US" sz="1000" dirty="0"/>
                        <a:t>총 발생비용</a:t>
                      </a:r>
                    </a:p>
                  </a:txBody>
                  <a:tcPr marL="91441" marR="91441" marT="45719" marB="45719"/>
                </a:tc>
                <a:extLst>
                  <a:ext uri="{0D108BD9-81ED-4DB2-BD59-A6C34878D82A}">
                    <a16:rowId xmlns:a16="http://schemas.microsoft.com/office/drawing/2014/main" val="807948604"/>
                  </a:ext>
                </a:extLst>
              </a:tr>
              <a:tr h="100298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>
                          <a:solidFill>
                            <a:srgbClr val="000000"/>
                          </a:solidFill>
                        </a:rPr>
                        <a:t>ㅇㅇㅇ</a:t>
                      </a:r>
                      <a:endParaRPr lang="en-US" altLang="ko-KR" sz="1000" dirty="0">
                        <a:solidFill>
                          <a:srgbClr val="000000"/>
                        </a:solidFill>
                      </a:endParaRPr>
                    </a:p>
                    <a:p>
                      <a:pPr latinLnBrk="1"/>
                      <a:r>
                        <a:rPr lang="en-US" altLang="ko-KR" sz="1000" dirty="0">
                          <a:solidFill>
                            <a:srgbClr val="000000"/>
                          </a:solidFill>
                        </a:rPr>
                        <a:t>(ID)</a:t>
                      </a:r>
                      <a:endParaRPr lang="ko-KR" altLang="en-US" sz="1000" dirty="0">
                        <a:solidFill>
                          <a:srgbClr val="000000"/>
                        </a:solidFill>
                      </a:endParaRPr>
                    </a:p>
                  </a:txBody>
                  <a:tcPr marL="91441" marR="91441" marT="45719" marB="45719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ko-KR" altLang="en-US" sz="1000" b="0" i="0" kern="1200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아이린</a:t>
                      </a:r>
                      <a:endParaRPr lang="ko-KR" altLang="en-US" sz="1000" dirty="0">
                        <a:solidFill>
                          <a:srgbClr val="000000"/>
                        </a:solidFill>
                      </a:endParaRPr>
                    </a:p>
                  </a:txBody>
                  <a:tcPr marL="91441" marR="91441" marT="45719" marB="45719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altLang="ko-KR" sz="1000" dirty="0">
                          <a:solidFill>
                            <a:srgbClr val="000000"/>
                          </a:solidFill>
                        </a:rPr>
                        <a:t>A1</a:t>
                      </a:r>
                      <a:endParaRPr lang="ko-KR" altLang="en-US" sz="1000" dirty="0">
                        <a:solidFill>
                          <a:srgbClr val="000000"/>
                        </a:solidFill>
                      </a:endParaRPr>
                    </a:p>
                  </a:txBody>
                  <a:tcPr marL="91441" marR="91441" marT="45719" marB="45719"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000" dirty="0"/>
                    </a:p>
                    <a:p>
                      <a:pPr algn="r" latinLnBrk="1"/>
                      <a:r>
                        <a:rPr lang="en-US" altLang="ko-KR" sz="1000" dirty="0">
                          <a:solidFill>
                            <a:srgbClr val="000000"/>
                          </a:solidFill>
                        </a:rPr>
                        <a:t>2</a:t>
                      </a:r>
                      <a:r>
                        <a:rPr lang="ko-KR" altLang="en-US" sz="1000" dirty="0">
                          <a:solidFill>
                            <a:srgbClr val="000000"/>
                          </a:solidFill>
                        </a:rPr>
                        <a:t>시간 </a:t>
                      </a:r>
                      <a:r>
                        <a:rPr lang="en-US" altLang="ko-KR" sz="1000" dirty="0">
                          <a:solidFill>
                            <a:srgbClr val="000000"/>
                          </a:solidFill>
                        </a:rPr>
                        <a:t>36</a:t>
                      </a:r>
                      <a:r>
                        <a:rPr lang="ko-KR" altLang="en-US" sz="1000" dirty="0">
                          <a:solidFill>
                            <a:srgbClr val="000000"/>
                          </a:solidFill>
                        </a:rPr>
                        <a:t>분 게시 </a:t>
                      </a:r>
                      <a:r>
                        <a:rPr lang="en-US" altLang="ko-KR" sz="1000" dirty="0">
                          <a:solidFill>
                            <a:srgbClr val="000000"/>
                          </a:solidFill>
                        </a:rPr>
                        <a:t>/ 4</a:t>
                      </a:r>
                      <a:r>
                        <a:rPr lang="ko-KR" altLang="en-US" sz="1000" dirty="0">
                          <a:solidFill>
                            <a:srgbClr val="000000"/>
                          </a:solidFill>
                        </a:rPr>
                        <a:t>시간</a:t>
                      </a:r>
                      <a:endParaRPr lang="en-US" altLang="ko-KR" sz="1000" dirty="0">
                        <a:solidFill>
                          <a:srgbClr val="000000"/>
                        </a:solidFill>
                      </a:endParaRPr>
                    </a:p>
                    <a:p>
                      <a:pPr algn="r" latinLnBrk="1"/>
                      <a:r>
                        <a:rPr lang="en-US" altLang="ko-KR" sz="1000" dirty="0">
                          <a:solidFill>
                            <a:srgbClr val="000000"/>
                          </a:solidFill>
                        </a:rPr>
                        <a:t>886,600 </a:t>
                      </a:r>
                      <a:r>
                        <a:rPr lang="ko-KR" altLang="en-US" sz="1000" dirty="0">
                          <a:solidFill>
                            <a:srgbClr val="000000"/>
                          </a:solidFill>
                        </a:rPr>
                        <a:t>원</a:t>
                      </a:r>
                    </a:p>
                  </a:txBody>
                  <a:tcPr marL="91441" marR="91441" marT="45719" marB="45719"/>
                </a:tc>
                <a:extLst>
                  <a:ext uri="{0D108BD9-81ED-4DB2-BD59-A6C34878D82A}">
                    <a16:rowId xmlns:a16="http://schemas.microsoft.com/office/drawing/2014/main" val="3799593255"/>
                  </a:ext>
                </a:extLst>
              </a:tr>
              <a:tr h="100298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>
                          <a:solidFill>
                            <a:srgbClr val="000000"/>
                          </a:solidFill>
                        </a:rPr>
                        <a:t>ㅇㅇㅇ</a:t>
                      </a:r>
                      <a:endParaRPr lang="en-US" altLang="ko-KR" sz="1000" dirty="0">
                        <a:solidFill>
                          <a:srgbClr val="000000"/>
                        </a:solidFill>
                      </a:endParaRPr>
                    </a:p>
                    <a:p>
                      <a:pPr latinLnBrk="1"/>
                      <a:r>
                        <a:rPr lang="en-US" altLang="ko-KR" sz="1000" dirty="0">
                          <a:solidFill>
                            <a:srgbClr val="000000"/>
                          </a:solidFill>
                        </a:rPr>
                        <a:t>(ID)</a:t>
                      </a:r>
                      <a:endParaRPr lang="ko-KR" altLang="en-US" sz="1000" dirty="0">
                        <a:solidFill>
                          <a:srgbClr val="000000"/>
                        </a:solidFill>
                      </a:endParaRPr>
                    </a:p>
                  </a:txBody>
                  <a:tcPr marL="91441" marR="91441" marT="45719" marB="45719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ko-KR" altLang="en-US" sz="1000" b="0" i="0" kern="1200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아이린</a:t>
                      </a:r>
                      <a:endParaRPr lang="ko-KR" altLang="en-US" sz="1000" dirty="0">
                        <a:solidFill>
                          <a:srgbClr val="000000"/>
                        </a:solidFill>
                      </a:endParaRPr>
                    </a:p>
                  </a:txBody>
                  <a:tcPr marL="91441" marR="91441" marT="45719" marB="45719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altLang="ko-KR" sz="1000" dirty="0">
                          <a:solidFill>
                            <a:srgbClr val="000000"/>
                          </a:solidFill>
                        </a:rPr>
                        <a:t>A1</a:t>
                      </a:r>
                      <a:endParaRPr lang="ko-KR" altLang="en-US" sz="1000" dirty="0">
                        <a:solidFill>
                          <a:srgbClr val="000000"/>
                        </a:solidFill>
                      </a:endParaRPr>
                    </a:p>
                  </a:txBody>
                  <a:tcPr marL="91441" marR="91441" marT="45719" marB="45719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00" dirty="0">
                          <a:solidFill>
                            <a:srgbClr val="000000"/>
                          </a:solidFill>
                        </a:rPr>
                        <a:t>1</a:t>
                      </a:r>
                      <a:r>
                        <a:rPr lang="ko-KR" altLang="en-US" sz="1000" dirty="0">
                          <a:solidFill>
                            <a:srgbClr val="000000"/>
                          </a:solidFill>
                        </a:rPr>
                        <a:t>시간 </a:t>
                      </a:r>
                      <a:r>
                        <a:rPr lang="en-US" altLang="ko-KR" sz="1000" dirty="0">
                          <a:solidFill>
                            <a:srgbClr val="000000"/>
                          </a:solidFill>
                        </a:rPr>
                        <a:t>24</a:t>
                      </a:r>
                      <a:r>
                        <a:rPr lang="ko-KR" altLang="en-US" sz="1000" dirty="0">
                          <a:solidFill>
                            <a:srgbClr val="000000"/>
                          </a:solidFill>
                        </a:rPr>
                        <a:t>분 게시</a:t>
                      </a:r>
                      <a:r>
                        <a:rPr lang="en-US" altLang="ko-KR" sz="1000" dirty="0">
                          <a:solidFill>
                            <a:srgbClr val="000000"/>
                          </a:solidFill>
                        </a:rPr>
                        <a:t> / 4</a:t>
                      </a:r>
                      <a:r>
                        <a:rPr lang="ko-KR" altLang="en-US" sz="1000" dirty="0">
                          <a:solidFill>
                            <a:srgbClr val="000000"/>
                          </a:solidFill>
                        </a:rPr>
                        <a:t>시간</a:t>
                      </a:r>
                      <a:endParaRPr lang="en-US" altLang="ko-KR" sz="1000" dirty="0">
                        <a:solidFill>
                          <a:srgbClr val="000000"/>
                        </a:solidFill>
                      </a:endParaRPr>
                    </a:p>
                    <a:p>
                      <a:pPr algn="r" latinLnBrk="1"/>
                      <a:r>
                        <a:rPr lang="en-US" altLang="ko-KR" sz="1000" dirty="0">
                          <a:solidFill>
                            <a:srgbClr val="000000"/>
                          </a:solidFill>
                        </a:rPr>
                        <a:t>540,500 </a:t>
                      </a:r>
                      <a:r>
                        <a:rPr lang="ko-KR" altLang="en-US" sz="1000" dirty="0">
                          <a:solidFill>
                            <a:srgbClr val="000000"/>
                          </a:solidFill>
                        </a:rPr>
                        <a:t>원</a:t>
                      </a:r>
                    </a:p>
                  </a:txBody>
                  <a:tcPr marL="91441" marR="91441" marT="45719" marB="45719"/>
                </a:tc>
                <a:extLst>
                  <a:ext uri="{0D108BD9-81ED-4DB2-BD59-A6C34878D82A}">
                    <a16:rowId xmlns:a16="http://schemas.microsoft.com/office/drawing/2014/main" val="3991479099"/>
                  </a:ext>
                </a:extLst>
              </a:tr>
              <a:tr h="100298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>
                          <a:solidFill>
                            <a:srgbClr val="000000"/>
                          </a:solidFill>
                        </a:rPr>
                        <a:t>ㅅㅅㅅ</a:t>
                      </a:r>
                      <a:endParaRPr lang="en-US" altLang="ko-KR" sz="1000" dirty="0">
                        <a:solidFill>
                          <a:srgbClr val="000000"/>
                        </a:solidFill>
                      </a:endParaRPr>
                    </a:p>
                    <a:p>
                      <a:pPr latinLnBrk="1"/>
                      <a:r>
                        <a:rPr lang="en-US" altLang="ko-KR" sz="1000" dirty="0">
                          <a:solidFill>
                            <a:srgbClr val="000000"/>
                          </a:solidFill>
                        </a:rPr>
                        <a:t>(ID)</a:t>
                      </a:r>
                      <a:endParaRPr lang="ko-KR" altLang="en-US" sz="1000" dirty="0">
                        <a:solidFill>
                          <a:srgbClr val="000000"/>
                        </a:solidFill>
                      </a:endParaRPr>
                    </a:p>
                  </a:txBody>
                  <a:tcPr marL="91441" marR="91441" marT="45719" marB="45719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ko-KR" altLang="en-US" sz="1000" dirty="0">
                          <a:solidFill>
                            <a:srgbClr val="000000"/>
                          </a:solidFill>
                        </a:rPr>
                        <a:t>아이유</a:t>
                      </a:r>
                    </a:p>
                  </a:txBody>
                  <a:tcPr marL="91441" marR="91441" marT="45719" marB="45719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altLang="ko-KR" sz="1000" dirty="0">
                          <a:solidFill>
                            <a:srgbClr val="000000"/>
                          </a:solidFill>
                        </a:rPr>
                        <a:t>A2</a:t>
                      </a:r>
                      <a:endParaRPr lang="ko-KR" altLang="en-US" sz="1000" dirty="0">
                        <a:solidFill>
                          <a:srgbClr val="000000"/>
                        </a:solidFill>
                      </a:endParaRPr>
                    </a:p>
                  </a:txBody>
                  <a:tcPr marL="91441" marR="91441" marT="45719" marB="45719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00" dirty="0">
                          <a:solidFill>
                            <a:srgbClr val="000000"/>
                          </a:solidFill>
                        </a:rPr>
                        <a:t>4</a:t>
                      </a:r>
                      <a:r>
                        <a:rPr lang="ko-KR" altLang="en-US" sz="1000" dirty="0">
                          <a:solidFill>
                            <a:srgbClr val="000000"/>
                          </a:solidFill>
                        </a:rPr>
                        <a:t>시간 게시 </a:t>
                      </a:r>
                      <a:r>
                        <a:rPr lang="en-US" altLang="ko-KR" sz="1000" dirty="0">
                          <a:solidFill>
                            <a:srgbClr val="000000"/>
                          </a:solidFill>
                        </a:rPr>
                        <a:t>/ 4</a:t>
                      </a:r>
                      <a:r>
                        <a:rPr lang="ko-KR" altLang="en-US" sz="1000" dirty="0">
                          <a:solidFill>
                            <a:srgbClr val="000000"/>
                          </a:solidFill>
                        </a:rPr>
                        <a:t>시간</a:t>
                      </a:r>
                      <a:endParaRPr lang="en-US" altLang="ko-KR" sz="1000" dirty="0">
                        <a:solidFill>
                          <a:srgbClr val="000000"/>
                        </a:solidFill>
                      </a:endParaRPr>
                    </a:p>
                    <a:p>
                      <a:pPr algn="r" latinLnBrk="1"/>
                      <a:r>
                        <a:rPr lang="en-US" altLang="ko-KR" sz="1000" dirty="0">
                          <a:solidFill>
                            <a:srgbClr val="000000"/>
                          </a:solidFill>
                        </a:rPr>
                        <a:t>1,3800,500 </a:t>
                      </a:r>
                      <a:r>
                        <a:rPr lang="ko-KR" altLang="en-US" sz="1000" dirty="0">
                          <a:solidFill>
                            <a:srgbClr val="000000"/>
                          </a:solidFill>
                        </a:rPr>
                        <a:t>원</a:t>
                      </a:r>
                    </a:p>
                  </a:txBody>
                  <a:tcPr marL="91441" marR="91441" marT="45719" marB="45719"/>
                </a:tc>
                <a:extLst>
                  <a:ext uri="{0D108BD9-81ED-4DB2-BD59-A6C34878D82A}">
                    <a16:rowId xmlns:a16="http://schemas.microsoft.com/office/drawing/2014/main" val="364379140"/>
                  </a:ext>
                </a:extLst>
              </a:tr>
            </a:tbl>
          </a:graphicData>
        </a:graphic>
      </p:graphicFrame>
      <p:pic>
        <p:nvPicPr>
          <p:cNvPr id="22565" name="그림 19">
            <a:extLst>
              <a:ext uri="{FF2B5EF4-FFF2-40B4-BE49-F238E27FC236}">
                <a16:creationId xmlns:a16="http://schemas.microsoft.com/office/drawing/2014/main" id="{6AEDF2D0-7512-4A84-A188-1A0F269D86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17" r="82475" b="70821"/>
          <a:stretch>
            <a:fillRect/>
          </a:stretch>
        </p:blipFill>
        <p:spPr bwMode="auto">
          <a:xfrm>
            <a:off x="1344613" y="2978150"/>
            <a:ext cx="1593850" cy="1157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66" name="그림 20">
            <a:extLst>
              <a:ext uri="{FF2B5EF4-FFF2-40B4-BE49-F238E27FC236}">
                <a16:creationId xmlns:a16="http://schemas.microsoft.com/office/drawing/2014/main" id="{766CDE03-6627-40E0-8F55-A1351007FA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23" r="83774" b="53162"/>
          <a:stretch>
            <a:fillRect/>
          </a:stretch>
        </p:blipFill>
        <p:spPr bwMode="auto">
          <a:xfrm>
            <a:off x="1322389" y="3976688"/>
            <a:ext cx="1476375" cy="1122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67" name="TextBox 83">
            <a:extLst>
              <a:ext uri="{FF2B5EF4-FFF2-40B4-BE49-F238E27FC236}">
                <a16:creationId xmlns:a16="http://schemas.microsoft.com/office/drawing/2014/main" id="{105FD0BA-1505-4DC8-9555-2B8292A8C3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09939" y="1035050"/>
            <a:ext cx="1944687" cy="338138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>
                <a:solidFill>
                  <a:srgbClr val="FF0000"/>
                </a:solidFill>
              </a:rPr>
              <a:t> </a:t>
            </a:r>
            <a:r>
              <a:rPr lang="ko-KR" altLang="en-US">
                <a:solidFill>
                  <a:srgbClr val="FF0000"/>
                </a:solidFill>
              </a:rPr>
              <a:t>헤더 및 사이드바를 제외한 본문 컨텐츠만 표현한 것입니다</a:t>
            </a:r>
            <a:r>
              <a:rPr lang="en-US" altLang="ko-KR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22568" name="Rectangle 67">
            <a:extLst>
              <a:ext uri="{FF2B5EF4-FFF2-40B4-BE49-F238E27FC236}">
                <a16:creationId xmlns:a16="http://schemas.microsoft.com/office/drawing/2014/main" id="{99794372-6A0A-4B2C-95A9-AC014FDE60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98675" y="307976"/>
            <a:ext cx="412750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prstDash val="sysDot"/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900" b="0">
                <a:solidFill>
                  <a:srgbClr val="1C1C1C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M-5</a:t>
            </a:r>
            <a:endParaRPr lang="ko-KR" altLang="en-US" sz="900" b="0">
              <a:solidFill>
                <a:srgbClr val="1C1C1C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22569" name="TextBox 83">
            <a:extLst>
              <a:ext uri="{FF2B5EF4-FFF2-40B4-BE49-F238E27FC236}">
                <a16:creationId xmlns:a16="http://schemas.microsoft.com/office/drawing/2014/main" id="{DAED8748-7230-43E8-B70F-5301E7EDB8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73851" y="2633663"/>
            <a:ext cx="1477963" cy="2476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just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000"/>
              <a:t>홍보 성과 보고서 확인</a:t>
            </a:r>
            <a:endParaRPr lang="en-US" altLang="ko-KR" sz="1000"/>
          </a:p>
        </p:txBody>
      </p:sp>
      <p:sp>
        <p:nvSpPr>
          <p:cNvPr id="22570" name="TextBox 83">
            <a:extLst>
              <a:ext uri="{FF2B5EF4-FFF2-40B4-BE49-F238E27FC236}">
                <a16:creationId xmlns:a16="http://schemas.microsoft.com/office/drawing/2014/main" id="{5BD9294D-EF5F-42F0-AF24-B10FFBD967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73851" y="3608388"/>
            <a:ext cx="1477963" cy="24606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just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000"/>
              <a:t>홍보 성과 보고서 확인</a:t>
            </a:r>
            <a:endParaRPr lang="en-US" altLang="ko-KR" sz="1000"/>
          </a:p>
        </p:txBody>
      </p:sp>
      <p:sp>
        <p:nvSpPr>
          <p:cNvPr id="22571" name="TextBox 83">
            <a:extLst>
              <a:ext uri="{FF2B5EF4-FFF2-40B4-BE49-F238E27FC236}">
                <a16:creationId xmlns:a16="http://schemas.microsoft.com/office/drawing/2014/main" id="{B75B299D-D606-4D65-AF87-F36E9690B2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73851" y="4581526"/>
            <a:ext cx="1477963" cy="2460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just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000"/>
              <a:t>홍보 성과 보고서 확인</a:t>
            </a:r>
            <a:endParaRPr lang="en-US" altLang="ko-KR" sz="1000"/>
          </a:p>
        </p:txBody>
      </p:sp>
    </p:spTree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578" name="Group 2">
            <a:extLst>
              <a:ext uri="{FF2B5EF4-FFF2-40B4-BE49-F238E27FC236}">
                <a16:creationId xmlns:a16="http://schemas.microsoft.com/office/drawing/2014/main" id="{CD4452EE-90DB-4859-B589-68D3153F2A59}"/>
              </a:ext>
            </a:extLst>
          </p:cNvPr>
          <p:cNvGrpSpPr>
            <a:grpSpLocks/>
          </p:cNvGrpSpPr>
          <p:nvPr/>
        </p:nvGrpSpPr>
        <p:grpSpPr bwMode="auto">
          <a:xfrm>
            <a:off x="9653589" y="6557963"/>
            <a:ext cx="1271587" cy="184150"/>
            <a:chOff x="3352" y="248"/>
            <a:chExt cx="801" cy="116"/>
          </a:xfrm>
        </p:grpSpPr>
        <p:sp>
          <p:nvSpPr>
            <p:cNvPr id="24590" name="AutoShape 3">
              <a:extLst>
                <a:ext uri="{FF2B5EF4-FFF2-40B4-BE49-F238E27FC236}">
                  <a16:creationId xmlns:a16="http://schemas.microsoft.com/office/drawing/2014/main" id="{A8119640-8001-473F-B1DB-3D95A06724AB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3352" y="248"/>
              <a:ext cx="801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grpSp>
          <p:nvGrpSpPr>
            <p:cNvPr id="24591" name="Group 4">
              <a:extLst>
                <a:ext uri="{FF2B5EF4-FFF2-40B4-BE49-F238E27FC236}">
                  <a16:creationId xmlns:a16="http://schemas.microsoft.com/office/drawing/2014/main" id="{05D54109-08FD-419B-9990-3A00772BAA6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358" y="250"/>
              <a:ext cx="784" cy="106"/>
              <a:chOff x="1023" y="3711"/>
              <a:chExt cx="784" cy="106"/>
            </a:xfrm>
          </p:grpSpPr>
          <p:sp>
            <p:nvSpPr>
              <p:cNvPr id="24597" name="Freeform 5">
                <a:extLst>
                  <a:ext uri="{FF2B5EF4-FFF2-40B4-BE49-F238E27FC236}">
                    <a16:creationId xmlns:a16="http://schemas.microsoft.com/office/drawing/2014/main" id="{11D1C3E0-53A0-4F26-BCDC-8817CE5354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3" y="3711"/>
                <a:ext cx="784" cy="106"/>
              </a:xfrm>
              <a:custGeom>
                <a:avLst/>
                <a:gdLst>
                  <a:gd name="T0" fmla="*/ 734 w 784"/>
                  <a:gd name="T1" fmla="*/ 0 h 106"/>
                  <a:gd name="T2" fmla="*/ 0 w 784"/>
                  <a:gd name="T3" fmla="*/ 0 h 106"/>
                  <a:gd name="T4" fmla="*/ 50 w 784"/>
                  <a:gd name="T5" fmla="*/ 53 h 106"/>
                  <a:gd name="T6" fmla="*/ 0 w 784"/>
                  <a:gd name="T7" fmla="*/ 106 h 106"/>
                  <a:gd name="T8" fmla="*/ 734 w 784"/>
                  <a:gd name="T9" fmla="*/ 106 h 106"/>
                  <a:gd name="T10" fmla="*/ 784 w 784"/>
                  <a:gd name="T11" fmla="*/ 53 h 106"/>
                  <a:gd name="T12" fmla="*/ 734 w 784"/>
                  <a:gd name="T13" fmla="*/ 0 h 10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784"/>
                  <a:gd name="T22" fmla="*/ 0 h 106"/>
                  <a:gd name="T23" fmla="*/ 784 w 784"/>
                  <a:gd name="T24" fmla="*/ 106 h 10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784" h="106">
                    <a:moveTo>
                      <a:pt x="734" y="0"/>
                    </a:moveTo>
                    <a:lnTo>
                      <a:pt x="0" y="0"/>
                    </a:lnTo>
                    <a:lnTo>
                      <a:pt x="50" y="53"/>
                    </a:lnTo>
                    <a:lnTo>
                      <a:pt x="0" y="106"/>
                    </a:lnTo>
                    <a:lnTo>
                      <a:pt x="734" y="106"/>
                    </a:lnTo>
                    <a:lnTo>
                      <a:pt x="784" y="53"/>
                    </a:lnTo>
                    <a:lnTo>
                      <a:pt x="734" y="0"/>
                    </a:lnTo>
                    <a:close/>
                  </a:path>
                </a:pathLst>
              </a:custGeom>
              <a:solidFill>
                <a:srgbClr val="EAEA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latinLnBrk="0" hangingPunct="0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24598" name="Freeform 6">
                <a:extLst>
                  <a:ext uri="{FF2B5EF4-FFF2-40B4-BE49-F238E27FC236}">
                    <a16:creationId xmlns:a16="http://schemas.microsoft.com/office/drawing/2014/main" id="{C8CD69EE-9CEE-4BF0-84CA-777367E019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3" y="3711"/>
                <a:ext cx="784" cy="106"/>
              </a:xfrm>
              <a:custGeom>
                <a:avLst/>
                <a:gdLst>
                  <a:gd name="T0" fmla="*/ 734 w 784"/>
                  <a:gd name="T1" fmla="*/ 0 h 106"/>
                  <a:gd name="T2" fmla="*/ 0 w 784"/>
                  <a:gd name="T3" fmla="*/ 0 h 106"/>
                  <a:gd name="T4" fmla="*/ 50 w 784"/>
                  <a:gd name="T5" fmla="*/ 53 h 106"/>
                  <a:gd name="T6" fmla="*/ 0 w 784"/>
                  <a:gd name="T7" fmla="*/ 106 h 106"/>
                  <a:gd name="T8" fmla="*/ 734 w 784"/>
                  <a:gd name="T9" fmla="*/ 106 h 106"/>
                  <a:gd name="T10" fmla="*/ 784 w 784"/>
                  <a:gd name="T11" fmla="*/ 53 h 106"/>
                  <a:gd name="T12" fmla="*/ 734 w 784"/>
                  <a:gd name="T13" fmla="*/ 0 h 10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784"/>
                  <a:gd name="T22" fmla="*/ 0 h 106"/>
                  <a:gd name="T23" fmla="*/ 784 w 784"/>
                  <a:gd name="T24" fmla="*/ 106 h 10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784" h="106">
                    <a:moveTo>
                      <a:pt x="734" y="0"/>
                    </a:moveTo>
                    <a:lnTo>
                      <a:pt x="0" y="0"/>
                    </a:lnTo>
                    <a:lnTo>
                      <a:pt x="50" y="53"/>
                    </a:lnTo>
                    <a:lnTo>
                      <a:pt x="0" y="106"/>
                    </a:lnTo>
                    <a:lnTo>
                      <a:pt x="734" y="106"/>
                    </a:lnTo>
                    <a:lnTo>
                      <a:pt x="784" y="53"/>
                    </a:lnTo>
                    <a:lnTo>
                      <a:pt x="734" y="0"/>
                    </a:lnTo>
                    <a:close/>
                  </a:path>
                </a:pathLst>
              </a:custGeom>
              <a:noFill/>
              <a:ln w="6350" cap="rnd">
                <a:solidFill>
                  <a:srgbClr val="96969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eaLnBrk="0" fontAlgn="base" latinLnBrk="0" hangingPunct="0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</p:grpSp>
        <p:sp>
          <p:nvSpPr>
            <p:cNvPr id="24592" name="Rectangle 7">
              <a:extLst>
                <a:ext uri="{FF2B5EF4-FFF2-40B4-BE49-F238E27FC236}">
                  <a16:creationId xmlns:a16="http://schemas.microsoft.com/office/drawing/2014/main" id="{B548AC9E-FD29-43A3-B363-D2559669ED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76" y="276"/>
              <a:ext cx="643" cy="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700">
                  <a:solidFill>
                    <a:srgbClr val="666666"/>
                  </a:solidFill>
                  <a:latin typeface="Arial" panose="020B0604020202020204" pitchFamily="34" charset="0"/>
                  <a:ea typeface="돋움" panose="020B0600000101010101" pitchFamily="50" charset="-127"/>
                </a:rPr>
                <a:t>Continued on next page</a:t>
              </a:r>
              <a:endParaRPr lang="en-US" altLang="ko-KR" sz="900">
                <a:solidFill>
                  <a:srgbClr val="666666"/>
                </a:solidFill>
                <a:latin typeface="돋움" panose="020B0600000101010101" pitchFamily="50" charset="-127"/>
                <a:ea typeface="돋움" panose="020B0600000101010101" pitchFamily="50" charset="-127"/>
              </a:endParaRPr>
            </a:p>
          </p:txBody>
        </p:sp>
        <p:grpSp>
          <p:nvGrpSpPr>
            <p:cNvPr id="24593" name="Group 8">
              <a:extLst>
                <a:ext uri="{FF2B5EF4-FFF2-40B4-BE49-F238E27FC236}">
                  <a16:creationId xmlns:a16="http://schemas.microsoft.com/office/drawing/2014/main" id="{96BA9C80-2C4C-42F7-93DE-F50CCE7A325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358" y="250"/>
              <a:ext cx="784" cy="106"/>
              <a:chOff x="1023" y="3711"/>
              <a:chExt cx="784" cy="106"/>
            </a:xfrm>
          </p:grpSpPr>
          <p:sp>
            <p:nvSpPr>
              <p:cNvPr id="24595" name="Freeform 9">
                <a:extLst>
                  <a:ext uri="{FF2B5EF4-FFF2-40B4-BE49-F238E27FC236}">
                    <a16:creationId xmlns:a16="http://schemas.microsoft.com/office/drawing/2014/main" id="{F08C6E61-9E1A-41A5-985D-64669E70ED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3" y="3711"/>
                <a:ext cx="784" cy="106"/>
              </a:xfrm>
              <a:custGeom>
                <a:avLst/>
                <a:gdLst>
                  <a:gd name="T0" fmla="*/ 734 w 784"/>
                  <a:gd name="T1" fmla="*/ 0 h 106"/>
                  <a:gd name="T2" fmla="*/ 0 w 784"/>
                  <a:gd name="T3" fmla="*/ 0 h 106"/>
                  <a:gd name="T4" fmla="*/ 50 w 784"/>
                  <a:gd name="T5" fmla="*/ 53 h 106"/>
                  <a:gd name="T6" fmla="*/ 0 w 784"/>
                  <a:gd name="T7" fmla="*/ 106 h 106"/>
                  <a:gd name="T8" fmla="*/ 734 w 784"/>
                  <a:gd name="T9" fmla="*/ 106 h 106"/>
                  <a:gd name="T10" fmla="*/ 784 w 784"/>
                  <a:gd name="T11" fmla="*/ 53 h 106"/>
                  <a:gd name="T12" fmla="*/ 734 w 784"/>
                  <a:gd name="T13" fmla="*/ 0 h 10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784"/>
                  <a:gd name="T22" fmla="*/ 0 h 106"/>
                  <a:gd name="T23" fmla="*/ 784 w 784"/>
                  <a:gd name="T24" fmla="*/ 106 h 10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784" h="106">
                    <a:moveTo>
                      <a:pt x="734" y="0"/>
                    </a:moveTo>
                    <a:lnTo>
                      <a:pt x="0" y="0"/>
                    </a:lnTo>
                    <a:lnTo>
                      <a:pt x="50" y="53"/>
                    </a:lnTo>
                    <a:lnTo>
                      <a:pt x="0" y="106"/>
                    </a:lnTo>
                    <a:lnTo>
                      <a:pt x="734" y="106"/>
                    </a:lnTo>
                    <a:lnTo>
                      <a:pt x="784" y="53"/>
                    </a:lnTo>
                    <a:lnTo>
                      <a:pt x="734" y="0"/>
                    </a:lnTo>
                    <a:close/>
                  </a:path>
                </a:pathLst>
              </a:custGeom>
              <a:solidFill>
                <a:srgbClr val="EAEA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latinLnBrk="0" hangingPunct="0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24596" name="Freeform 10">
                <a:extLst>
                  <a:ext uri="{FF2B5EF4-FFF2-40B4-BE49-F238E27FC236}">
                    <a16:creationId xmlns:a16="http://schemas.microsoft.com/office/drawing/2014/main" id="{270CD4AA-2FC2-4655-8A39-E772242FB7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3" y="3711"/>
                <a:ext cx="784" cy="106"/>
              </a:xfrm>
              <a:custGeom>
                <a:avLst/>
                <a:gdLst>
                  <a:gd name="T0" fmla="*/ 734 w 784"/>
                  <a:gd name="T1" fmla="*/ 0 h 106"/>
                  <a:gd name="T2" fmla="*/ 0 w 784"/>
                  <a:gd name="T3" fmla="*/ 0 h 106"/>
                  <a:gd name="T4" fmla="*/ 50 w 784"/>
                  <a:gd name="T5" fmla="*/ 53 h 106"/>
                  <a:gd name="T6" fmla="*/ 0 w 784"/>
                  <a:gd name="T7" fmla="*/ 106 h 106"/>
                  <a:gd name="T8" fmla="*/ 734 w 784"/>
                  <a:gd name="T9" fmla="*/ 106 h 106"/>
                  <a:gd name="T10" fmla="*/ 784 w 784"/>
                  <a:gd name="T11" fmla="*/ 53 h 106"/>
                  <a:gd name="T12" fmla="*/ 734 w 784"/>
                  <a:gd name="T13" fmla="*/ 0 h 10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784"/>
                  <a:gd name="T22" fmla="*/ 0 h 106"/>
                  <a:gd name="T23" fmla="*/ 784 w 784"/>
                  <a:gd name="T24" fmla="*/ 106 h 10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784" h="106">
                    <a:moveTo>
                      <a:pt x="734" y="0"/>
                    </a:moveTo>
                    <a:lnTo>
                      <a:pt x="0" y="0"/>
                    </a:lnTo>
                    <a:lnTo>
                      <a:pt x="50" y="53"/>
                    </a:lnTo>
                    <a:lnTo>
                      <a:pt x="0" y="106"/>
                    </a:lnTo>
                    <a:lnTo>
                      <a:pt x="734" y="106"/>
                    </a:lnTo>
                    <a:lnTo>
                      <a:pt x="784" y="53"/>
                    </a:lnTo>
                    <a:lnTo>
                      <a:pt x="734" y="0"/>
                    </a:lnTo>
                    <a:close/>
                  </a:path>
                </a:pathLst>
              </a:custGeom>
              <a:noFill/>
              <a:ln w="6350" cap="rnd">
                <a:solidFill>
                  <a:srgbClr val="96969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eaLnBrk="0" fontAlgn="base" latinLnBrk="0" hangingPunct="0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</p:grpSp>
        <p:sp>
          <p:nvSpPr>
            <p:cNvPr id="24594" name="Rectangle 11">
              <a:extLst>
                <a:ext uri="{FF2B5EF4-FFF2-40B4-BE49-F238E27FC236}">
                  <a16:creationId xmlns:a16="http://schemas.microsoft.com/office/drawing/2014/main" id="{6BA902E9-C7C7-42AB-A817-83D289A8E5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46" y="264"/>
              <a:ext cx="643" cy="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700">
                  <a:solidFill>
                    <a:srgbClr val="111111"/>
                  </a:solidFill>
                  <a:latin typeface="Arial" panose="020B0604020202020204" pitchFamily="34" charset="0"/>
                  <a:ea typeface="돋움" panose="020B0600000101010101" pitchFamily="50" charset="-127"/>
                </a:rPr>
                <a:t>Continued on next page</a:t>
              </a:r>
              <a:endParaRPr lang="en-US" altLang="ko-KR" sz="900">
                <a:solidFill>
                  <a:srgbClr val="111111"/>
                </a:solidFill>
                <a:latin typeface="돋움" panose="020B0600000101010101" pitchFamily="50" charset="-127"/>
                <a:ea typeface="돋움" panose="020B0600000101010101" pitchFamily="50" charset="-127"/>
              </a:endParaRPr>
            </a:p>
          </p:txBody>
        </p:sp>
      </p:grpSp>
      <p:sp>
        <p:nvSpPr>
          <p:cNvPr id="24579" name="슬라이드 번호 개체 틀 3">
            <a:extLst>
              <a:ext uri="{FF2B5EF4-FFF2-40B4-BE49-F238E27FC236}">
                <a16:creationId xmlns:a16="http://schemas.microsoft.com/office/drawing/2014/main" id="{24770F59-57C5-41E2-86E0-A3E85EA6BD04}"/>
              </a:ext>
            </a:extLst>
          </p:cNvPr>
          <p:cNvSpPr txBox="1">
            <a:spLocks noGrp="1"/>
          </p:cNvSpPr>
          <p:nvPr/>
        </p:nvSpPr>
        <p:spPr bwMode="auto">
          <a:xfrm>
            <a:off x="4832350" y="6561138"/>
            <a:ext cx="2133600" cy="19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9B5ADF8B-A51D-46DE-BCE9-76D2C57462BD}" type="slidenum">
              <a:rPr lang="en-US" altLang="ko-KR" sz="900">
                <a:solidFill>
                  <a:srgbClr val="666666"/>
                </a:solidFill>
                <a:latin typeface="Arial" panose="020B0604020202020204" pitchFamily="34" charset="0"/>
                <a:ea typeface="돋움" panose="020B0600000101010101" pitchFamily="50" charset="-127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27</a:t>
            </a:fld>
            <a:endParaRPr lang="en-US" altLang="ko-KR" sz="900">
              <a:solidFill>
                <a:srgbClr val="666666"/>
              </a:solidFill>
              <a:latin typeface="Arial" panose="020B0604020202020204" pitchFamily="34" charset="0"/>
              <a:ea typeface="돋움" panose="020B0600000101010101" pitchFamily="50" charset="-127"/>
            </a:endParaRPr>
          </a:p>
        </p:txBody>
      </p:sp>
      <p:sp>
        <p:nvSpPr>
          <p:cNvPr id="24580" name="Rectangle 13">
            <a:extLst>
              <a:ext uri="{FF2B5EF4-FFF2-40B4-BE49-F238E27FC236}">
                <a16:creationId xmlns:a16="http://schemas.microsoft.com/office/drawing/2014/main" id="{28A38188-8055-4F81-B8D6-07C1D71D94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43913" y="3671577"/>
            <a:ext cx="88900" cy="24827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0" fontAlgn="base" hangingPunct="0">
              <a:lnSpc>
                <a:spcPct val="150000"/>
              </a:lnSpc>
              <a:spcBef>
                <a:spcPct val="25000"/>
              </a:spcBef>
              <a:spcAft>
                <a:spcPct val="0"/>
              </a:spcAft>
              <a:buClr>
                <a:srgbClr val="333333"/>
              </a:buClr>
            </a:pPr>
            <a:endParaRPr lang="ko-KR" altLang="en-US"/>
          </a:p>
        </p:txBody>
      </p:sp>
      <p:sp>
        <p:nvSpPr>
          <p:cNvPr id="24581" name="Rectangle 66">
            <a:extLst>
              <a:ext uri="{FF2B5EF4-FFF2-40B4-BE49-F238E27FC236}">
                <a16:creationId xmlns:a16="http://schemas.microsoft.com/office/drawing/2014/main" id="{32EA2499-B643-453B-B00D-0F420CE5B0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03439" y="701675"/>
            <a:ext cx="2338387" cy="230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900" b="0">
                <a:latin typeface="돋움" panose="020B0600000101010101" pitchFamily="50" charset="-127"/>
                <a:ea typeface="돋움" panose="020B0600000101010101" pitchFamily="50" charset="-127"/>
              </a:rPr>
              <a:t>구매한 스트리머의 컨텐츠 홍보 성과 확인</a:t>
            </a:r>
          </a:p>
        </p:txBody>
      </p:sp>
      <p:sp>
        <p:nvSpPr>
          <p:cNvPr id="24582" name="Rectangle 66">
            <a:extLst>
              <a:ext uri="{FF2B5EF4-FFF2-40B4-BE49-F238E27FC236}">
                <a16:creationId xmlns:a16="http://schemas.microsoft.com/office/drawing/2014/main" id="{C2FDF5AF-6E48-4FC4-9A96-F9BD2999DF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72189" y="312739"/>
            <a:ext cx="1570037" cy="23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900" b="0">
                <a:latin typeface="돋움" panose="020B0600000101010101" pitchFamily="50" charset="-127"/>
                <a:ea typeface="돋움" panose="020B0600000101010101" pitchFamily="50" charset="-127"/>
              </a:rPr>
              <a:t>마케터 보고서 인쇄 페이지</a:t>
            </a:r>
          </a:p>
        </p:txBody>
      </p:sp>
      <p:sp>
        <p:nvSpPr>
          <p:cNvPr id="24583" name="Rectangle 67">
            <a:extLst>
              <a:ext uri="{FF2B5EF4-FFF2-40B4-BE49-F238E27FC236}">
                <a16:creationId xmlns:a16="http://schemas.microsoft.com/office/drawing/2014/main" id="{01053701-ECE2-4001-80C0-577A02B0B9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98675" y="307976"/>
            <a:ext cx="412750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prstDash val="sysDot"/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900" b="0">
                <a:solidFill>
                  <a:srgbClr val="1C1C1C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M-6</a:t>
            </a:r>
            <a:endParaRPr lang="ko-KR" altLang="en-US" sz="900" b="0">
              <a:solidFill>
                <a:srgbClr val="1C1C1C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pic>
        <p:nvPicPr>
          <p:cNvPr id="24584" name="그림 4">
            <a:extLst>
              <a:ext uri="{FF2B5EF4-FFF2-40B4-BE49-F238E27FC236}">
                <a16:creationId xmlns:a16="http://schemas.microsoft.com/office/drawing/2014/main" id="{C8CB5B10-E7DA-42D4-8622-0D1FC3580C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0064" y="1116014"/>
            <a:ext cx="3430587" cy="5032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85" name="TextBox 28">
            <a:extLst>
              <a:ext uri="{FF2B5EF4-FFF2-40B4-BE49-F238E27FC236}">
                <a16:creationId xmlns:a16="http://schemas.microsoft.com/office/drawing/2014/main" id="{86958C6C-75CB-4F26-AC92-16DF9B184F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66075" y="2797176"/>
            <a:ext cx="2198688" cy="2460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000"/>
              <a:t>X </a:t>
            </a:r>
            <a:r>
              <a:rPr lang="ko-KR" altLang="en-US" sz="1000"/>
              <a:t>축 </a:t>
            </a:r>
            <a:r>
              <a:rPr lang="en-US" altLang="ko-KR" sz="1000"/>
              <a:t>– </a:t>
            </a:r>
            <a:r>
              <a:rPr lang="ko-KR" altLang="en-US" sz="1000"/>
              <a:t>컨텐츠 하나의 시간 길이</a:t>
            </a:r>
            <a:endParaRPr lang="en-US" altLang="ko-KR" sz="1000"/>
          </a:p>
        </p:txBody>
      </p:sp>
      <p:sp>
        <p:nvSpPr>
          <p:cNvPr id="19" name="TextBox 28">
            <a:extLst>
              <a:ext uri="{FF2B5EF4-FFF2-40B4-BE49-F238E27FC236}">
                <a16:creationId xmlns:a16="http://schemas.microsoft.com/office/drawing/2014/main" id="{4A3E35DA-9ABA-40D2-9792-F53A07A2A0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66075" y="1552576"/>
            <a:ext cx="2198688" cy="8620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1000" dirty="0"/>
              <a:t>Y</a:t>
            </a:r>
            <a:r>
              <a:rPr lang="ko-KR" altLang="en-US" sz="1000" dirty="0"/>
              <a:t>축 요소</a:t>
            </a:r>
            <a:endParaRPr lang="en-US" altLang="ko-KR" sz="1000" dirty="0"/>
          </a:p>
          <a:p>
            <a:pPr marL="228600" indent="-228600" eaLnBrk="0" fontAlgn="base" latinLnBrk="0" hangingPunct="0">
              <a:spcBef>
                <a:spcPct val="0"/>
              </a:spcBef>
              <a:spcAft>
                <a:spcPct val="0"/>
              </a:spcAft>
              <a:buFontTx/>
              <a:buAutoNum type="arabicPeriod"/>
              <a:defRPr/>
            </a:pPr>
            <a:r>
              <a:rPr lang="ko-KR" altLang="en-US" sz="1000" dirty="0"/>
              <a:t>시청자수 평균 </a:t>
            </a:r>
            <a:r>
              <a:rPr lang="en-US" altLang="ko-KR" sz="1000" dirty="0"/>
              <a:t>- </a:t>
            </a:r>
            <a:r>
              <a:rPr lang="ko-KR" altLang="en-US" sz="1000" dirty="0"/>
              <a:t>꺾은선</a:t>
            </a:r>
            <a:endParaRPr lang="en-US" altLang="ko-KR" sz="1000" dirty="0"/>
          </a:p>
          <a:p>
            <a:pPr marL="228600" indent="-228600" eaLnBrk="0" fontAlgn="base" latinLnBrk="0" hangingPunct="0">
              <a:spcBef>
                <a:spcPct val="0"/>
              </a:spcBef>
              <a:spcAft>
                <a:spcPct val="0"/>
              </a:spcAft>
              <a:buFontTx/>
              <a:buAutoNum type="arabicPeriod"/>
              <a:defRPr/>
            </a:pPr>
            <a:r>
              <a:rPr lang="ko-KR" altLang="en-US" sz="1000" dirty="0"/>
              <a:t>채팅 빈도 </a:t>
            </a:r>
            <a:r>
              <a:rPr lang="en-US" altLang="ko-KR" sz="1000" dirty="0"/>
              <a:t>- </a:t>
            </a:r>
            <a:r>
              <a:rPr lang="ko-KR" altLang="en-US" sz="1000" dirty="0"/>
              <a:t>막대</a:t>
            </a:r>
            <a:endParaRPr lang="en-US" altLang="ko-KR" sz="1000" dirty="0"/>
          </a:p>
          <a:p>
            <a:pPr marL="228600" indent="-228600" eaLnBrk="0" fontAlgn="base" latinLnBrk="0" hangingPunct="0">
              <a:spcBef>
                <a:spcPct val="0"/>
              </a:spcBef>
              <a:spcAft>
                <a:spcPct val="0"/>
              </a:spcAft>
              <a:buFontTx/>
              <a:buAutoNum type="arabicPeriod"/>
              <a:defRPr/>
            </a:pPr>
            <a:r>
              <a:rPr lang="ko-KR" altLang="en-US" sz="1000" dirty="0"/>
              <a:t>감성 점수 </a:t>
            </a:r>
            <a:r>
              <a:rPr lang="en-US" altLang="ko-KR" sz="1000" dirty="0"/>
              <a:t>- </a:t>
            </a:r>
            <a:r>
              <a:rPr lang="ko-KR" altLang="en-US" sz="1000" dirty="0"/>
              <a:t>꺾은선</a:t>
            </a:r>
            <a:endParaRPr lang="en-US" altLang="ko-KR" sz="1000" dirty="0"/>
          </a:p>
          <a:p>
            <a:pPr marL="228600" indent="-228600" eaLnBrk="0" fontAlgn="base" latinLnBrk="0" hangingPunct="0">
              <a:spcBef>
                <a:spcPct val="0"/>
              </a:spcBef>
              <a:spcAft>
                <a:spcPct val="0"/>
              </a:spcAft>
              <a:buFontTx/>
              <a:buAutoNum type="arabicPeriod"/>
              <a:defRPr/>
            </a:pPr>
            <a:r>
              <a:rPr lang="ko-KR" altLang="en-US" sz="1000" dirty="0" err="1"/>
              <a:t>편집점</a:t>
            </a:r>
            <a:r>
              <a:rPr lang="ko-KR" altLang="en-US" sz="1000" dirty="0"/>
              <a:t>  </a:t>
            </a:r>
            <a:r>
              <a:rPr lang="en-US" altLang="ko-KR" sz="1000" dirty="0"/>
              <a:t>- </a:t>
            </a:r>
            <a:r>
              <a:rPr lang="ko-KR" altLang="en-US" sz="1000" dirty="0"/>
              <a:t>점</a:t>
            </a:r>
            <a:endParaRPr lang="en-US" altLang="ko-KR" sz="1000" dirty="0"/>
          </a:p>
        </p:txBody>
      </p:sp>
      <p:sp>
        <p:nvSpPr>
          <p:cNvPr id="24587" name="TextBox 28">
            <a:extLst>
              <a:ext uri="{FF2B5EF4-FFF2-40B4-BE49-F238E27FC236}">
                <a16:creationId xmlns:a16="http://schemas.microsoft.com/office/drawing/2014/main" id="{D49923DB-5E10-47B7-BA74-06D79F39BF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66075" y="3179764"/>
            <a:ext cx="2198688" cy="55403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000"/>
              <a:t>구매한 시간 범위</a:t>
            </a:r>
            <a:r>
              <a:rPr lang="en-US" altLang="ko-KR" sz="1000"/>
              <a:t> | </a:t>
            </a:r>
            <a:r>
              <a:rPr lang="ko-KR" altLang="en-US" sz="1000"/>
              <a:t>평균시청자수</a:t>
            </a:r>
            <a:endParaRPr lang="en-US" altLang="ko-KR" sz="1000"/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000"/>
              <a:t>                           </a:t>
            </a:r>
            <a:r>
              <a:rPr lang="ko-KR" altLang="en-US" sz="1000"/>
              <a:t>감성수준</a:t>
            </a:r>
            <a:endParaRPr lang="en-US" altLang="ko-KR" sz="1000"/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000"/>
              <a:t>                           </a:t>
            </a:r>
            <a:r>
              <a:rPr lang="ko-KR" altLang="en-US" sz="1000"/>
              <a:t>추정 총 노출량</a:t>
            </a:r>
            <a:endParaRPr lang="en-US" altLang="ko-KR" sz="1000"/>
          </a:p>
        </p:txBody>
      </p:sp>
      <p:sp>
        <p:nvSpPr>
          <p:cNvPr id="24588" name="TextBox 28">
            <a:extLst>
              <a:ext uri="{FF2B5EF4-FFF2-40B4-BE49-F238E27FC236}">
                <a16:creationId xmlns:a16="http://schemas.microsoft.com/office/drawing/2014/main" id="{DA47ABD9-B3B4-447E-894E-EA2754FB5A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66075" y="4165601"/>
            <a:ext cx="2198688" cy="8620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000" dirty="0"/>
              <a:t>X</a:t>
            </a:r>
            <a:r>
              <a:rPr lang="ko-KR" altLang="en-US" sz="1000" dirty="0"/>
              <a:t>축 </a:t>
            </a:r>
            <a:r>
              <a:rPr lang="en-US" altLang="ko-KR" sz="1000" dirty="0"/>
              <a:t>– </a:t>
            </a:r>
            <a:r>
              <a:rPr lang="ko-KR" altLang="en-US" sz="1000" dirty="0"/>
              <a:t>컨텐츠 하나의 시간길이</a:t>
            </a:r>
            <a:endParaRPr lang="en-US" altLang="ko-KR" sz="1000" dirty="0"/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000" dirty="0"/>
              <a:t>Y</a:t>
            </a:r>
            <a:r>
              <a:rPr lang="ko-KR" altLang="en-US" sz="1000" dirty="0"/>
              <a:t>축 </a:t>
            </a:r>
            <a:r>
              <a:rPr lang="en-US" altLang="ko-KR" sz="1000" dirty="0"/>
              <a:t>– </a:t>
            </a:r>
            <a:r>
              <a:rPr lang="ko-KR" altLang="en-US" sz="1000" dirty="0"/>
              <a:t>시간대별 발생 광고 비용</a:t>
            </a:r>
            <a:r>
              <a:rPr lang="en-US" altLang="ko-KR" sz="1000" dirty="0"/>
              <a:t>(</a:t>
            </a:r>
            <a:r>
              <a:rPr lang="ko-KR" altLang="en-US" sz="1000" dirty="0"/>
              <a:t>원</a:t>
            </a:r>
            <a:r>
              <a:rPr lang="en-US" altLang="ko-KR" sz="1000" dirty="0"/>
              <a:t>)</a:t>
            </a: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000" dirty="0">
                <a:solidFill>
                  <a:srgbClr val="FF0000"/>
                </a:solidFill>
              </a:rPr>
              <a:t>색깔 </a:t>
            </a:r>
            <a:r>
              <a:rPr lang="en-US" altLang="ko-KR" sz="1000" dirty="0">
                <a:solidFill>
                  <a:srgbClr val="FF0000"/>
                </a:solidFill>
              </a:rPr>
              <a:t>- </a:t>
            </a:r>
            <a:r>
              <a:rPr lang="ko-KR" altLang="en-US" sz="1000" dirty="0">
                <a:solidFill>
                  <a:srgbClr val="FF0000"/>
                </a:solidFill>
              </a:rPr>
              <a:t>본인회사가 구매한 시간대</a:t>
            </a:r>
            <a:endParaRPr lang="en-US" altLang="ko-KR" sz="1000" dirty="0">
              <a:solidFill>
                <a:srgbClr val="FF0000"/>
              </a:solidFill>
            </a:endParaRP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000" dirty="0">
                <a:solidFill>
                  <a:srgbClr val="FF0000"/>
                </a:solidFill>
              </a:rPr>
              <a:t>       - </a:t>
            </a:r>
            <a:r>
              <a:rPr lang="ko-KR" altLang="en-US" sz="1000" dirty="0">
                <a:solidFill>
                  <a:srgbClr val="FF0000"/>
                </a:solidFill>
              </a:rPr>
              <a:t>구매되지 않은 시간대</a:t>
            </a:r>
            <a:r>
              <a:rPr lang="en-US" altLang="ko-KR" sz="1000" dirty="0">
                <a:solidFill>
                  <a:srgbClr val="FF0000"/>
                </a:solidFill>
              </a:rPr>
              <a:t>(</a:t>
            </a:r>
            <a:r>
              <a:rPr lang="ko-KR" altLang="en-US" sz="1000" dirty="0">
                <a:solidFill>
                  <a:srgbClr val="FF0000"/>
                </a:solidFill>
              </a:rPr>
              <a:t>검정</a:t>
            </a:r>
            <a:r>
              <a:rPr lang="en-US" altLang="ko-KR" sz="1000" dirty="0">
                <a:solidFill>
                  <a:srgbClr val="FF0000"/>
                </a:solidFill>
              </a:rPr>
              <a:t>)</a:t>
            </a: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en-US" altLang="ko-KR" sz="1000" dirty="0"/>
          </a:p>
        </p:txBody>
      </p:sp>
      <p:sp>
        <p:nvSpPr>
          <p:cNvPr id="24589" name="TextBox 28">
            <a:extLst>
              <a:ext uri="{FF2B5EF4-FFF2-40B4-BE49-F238E27FC236}">
                <a16:creationId xmlns:a16="http://schemas.microsoft.com/office/drawing/2014/main" id="{8EBDE4CA-504F-40D9-B6CD-08A0E87C5F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66075" y="5461001"/>
            <a:ext cx="2198688" cy="8620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000"/>
              <a:t>로고 이미지</a:t>
            </a:r>
            <a:r>
              <a:rPr lang="en-US" altLang="ko-KR" sz="1000"/>
              <a:t>| </a:t>
            </a:r>
            <a:r>
              <a:rPr lang="ko-KR" altLang="en-US" sz="1000"/>
              <a:t>스트리머명</a:t>
            </a:r>
            <a:r>
              <a:rPr lang="en-US" altLang="ko-KR" sz="1000"/>
              <a:t>,</a:t>
            </a: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000"/>
              <a:t>                   </a:t>
            </a:r>
            <a:r>
              <a:rPr lang="ko-KR" altLang="en-US" sz="1000"/>
              <a:t>추정 총 노출량</a:t>
            </a:r>
            <a:endParaRPr lang="en-US" altLang="ko-KR" sz="1000"/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000"/>
              <a:t>                   </a:t>
            </a:r>
            <a:r>
              <a:rPr lang="ko-KR" altLang="en-US" sz="1000"/>
              <a:t>평균 시청자수</a:t>
            </a:r>
            <a:endParaRPr lang="en-US" altLang="ko-KR" sz="1000"/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000"/>
              <a:t>                   </a:t>
            </a:r>
            <a:r>
              <a:rPr lang="ko-KR" altLang="en-US" sz="1000"/>
              <a:t>구독자수</a:t>
            </a:r>
            <a:endParaRPr lang="en-US" altLang="ko-KR" sz="1000"/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000"/>
              <a:t>                   </a:t>
            </a:r>
            <a:r>
              <a:rPr lang="ko-KR" altLang="en-US" sz="1000"/>
              <a:t>평균 광고 단가</a:t>
            </a:r>
            <a:endParaRPr lang="en-US" altLang="ko-KR" sz="1000"/>
          </a:p>
        </p:txBody>
      </p:sp>
    </p:spTree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96F3BD4E-3BCC-48AD-8688-6B973DD5DB53}"/>
              </a:ext>
            </a:extLst>
          </p:cNvPr>
          <p:cNvSpPr/>
          <p:nvPr/>
        </p:nvSpPr>
        <p:spPr>
          <a:xfrm>
            <a:off x="0" y="6079262"/>
            <a:ext cx="8353887" cy="7787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CE15583-57B4-409C-B832-9F4EE6A8B43B}"/>
              </a:ext>
            </a:extLst>
          </p:cNvPr>
          <p:cNvSpPr/>
          <p:nvPr/>
        </p:nvSpPr>
        <p:spPr>
          <a:xfrm>
            <a:off x="8353887" y="0"/>
            <a:ext cx="3838113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/>
                </a:solidFill>
              </a:rPr>
              <a:t># TODO List</a:t>
            </a: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로그인 및 회원관리 기능 구현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endParaRPr lang="en-US" altLang="ko-KR" sz="1200" dirty="0">
              <a:solidFill>
                <a:schemeClr val="tx1"/>
              </a:solidFill>
            </a:endParaRPr>
          </a:p>
          <a:p>
            <a:r>
              <a:rPr lang="en-US" altLang="ko-KR" sz="1200" dirty="0">
                <a:solidFill>
                  <a:schemeClr val="tx1"/>
                </a:solidFill>
              </a:rPr>
              <a:t>-</a:t>
            </a:r>
            <a:r>
              <a:rPr lang="ko-KR" altLang="en-US" sz="1200" dirty="0">
                <a:solidFill>
                  <a:schemeClr val="tx1"/>
                </a:solidFill>
              </a:rPr>
              <a:t> 로그인 후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회원 가입과 로그인 버튼이</a:t>
            </a:r>
            <a:endParaRPr lang="en-US" altLang="ko-KR" sz="1200" dirty="0">
              <a:solidFill>
                <a:schemeClr val="tx1"/>
              </a:solidFill>
            </a:endParaRPr>
          </a:p>
          <a:p>
            <a:r>
              <a:rPr lang="en-US" altLang="ko-KR" sz="1200" dirty="0">
                <a:solidFill>
                  <a:schemeClr val="tx1"/>
                </a:solidFill>
              </a:rPr>
              <a:t>  </a:t>
            </a:r>
            <a:r>
              <a:rPr lang="ko-KR" altLang="en-US" sz="1200" dirty="0">
                <a:solidFill>
                  <a:schemeClr val="tx1"/>
                </a:solidFill>
              </a:rPr>
              <a:t>각각 마이페이지와 로그아웃으로 변경 </a:t>
            </a:r>
            <a:r>
              <a:rPr lang="ko-KR" altLang="en-US" sz="1200" dirty="0" err="1">
                <a:solidFill>
                  <a:schemeClr val="tx1"/>
                </a:solidFill>
              </a:rPr>
              <a:t>되야함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r>
              <a:rPr lang="en-US" altLang="ko-KR" sz="1200" dirty="0">
                <a:solidFill>
                  <a:schemeClr val="tx1"/>
                </a:solidFill>
              </a:rPr>
              <a:t>- </a:t>
            </a:r>
            <a:r>
              <a:rPr lang="ko-KR" altLang="en-US" sz="1200" dirty="0">
                <a:solidFill>
                  <a:schemeClr val="tx1"/>
                </a:solidFill>
              </a:rPr>
              <a:t>반응형 홈페이지 제작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endParaRPr lang="en-US" altLang="ko-KR" sz="1200" dirty="0">
              <a:solidFill>
                <a:schemeClr val="tx1"/>
              </a:solidFill>
            </a:endParaRPr>
          </a:p>
          <a:p>
            <a:r>
              <a:rPr lang="en-US" altLang="ko-KR" sz="1200" dirty="0">
                <a:solidFill>
                  <a:schemeClr val="tx1"/>
                </a:solidFill>
              </a:rPr>
              <a:t>-</a:t>
            </a:r>
            <a:r>
              <a:rPr lang="ko-KR" altLang="en-US" sz="1200" dirty="0">
                <a:solidFill>
                  <a:schemeClr val="tx1"/>
                </a:solidFill>
              </a:rPr>
              <a:t> 동적버튼 구현</a:t>
            </a:r>
            <a:r>
              <a:rPr lang="en-US" altLang="ko-KR" sz="1200" dirty="0">
                <a:solidFill>
                  <a:schemeClr val="tx1"/>
                </a:solidFill>
              </a:rPr>
              <a:t>(</a:t>
            </a:r>
            <a:r>
              <a:rPr lang="ko-KR" altLang="en-US" sz="1200" dirty="0">
                <a:solidFill>
                  <a:schemeClr val="tx1"/>
                </a:solidFill>
              </a:rPr>
              <a:t>로그인 버튼 클릭 시 </a:t>
            </a:r>
            <a:r>
              <a:rPr lang="en-US" altLang="ko-KR" sz="1200" dirty="0">
                <a:solidFill>
                  <a:schemeClr val="tx1"/>
                </a:solidFill>
              </a:rPr>
              <a:t>2</a:t>
            </a:r>
            <a:r>
              <a:rPr lang="ko-KR" altLang="en-US" sz="1200" dirty="0">
                <a:solidFill>
                  <a:schemeClr val="tx1"/>
                </a:solidFill>
              </a:rPr>
              <a:t>가지 버튼이</a:t>
            </a:r>
            <a:endParaRPr lang="en-US" altLang="ko-KR" sz="1200" dirty="0">
              <a:solidFill>
                <a:schemeClr val="tx1"/>
              </a:solidFill>
            </a:endParaRPr>
          </a:p>
          <a:p>
            <a:r>
              <a:rPr lang="en-US" altLang="ko-KR" sz="1200" dirty="0">
                <a:solidFill>
                  <a:schemeClr val="tx1"/>
                </a:solidFill>
              </a:rPr>
              <a:t>   </a:t>
            </a:r>
            <a:r>
              <a:rPr lang="ko-KR" altLang="en-US" sz="1200" dirty="0" err="1">
                <a:solidFill>
                  <a:schemeClr val="tx1"/>
                </a:solidFill>
              </a:rPr>
              <a:t>드랍다운</a:t>
            </a:r>
            <a:r>
              <a:rPr lang="ko-KR" altLang="en-US" sz="1200" dirty="0">
                <a:solidFill>
                  <a:schemeClr val="tx1"/>
                </a:solidFill>
              </a:rPr>
              <a:t> 형식으로 나오게</a:t>
            </a:r>
            <a:r>
              <a:rPr lang="en-US" altLang="ko-KR" sz="1200" dirty="0">
                <a:solidFill>
                  <a:schemeClr val="tx1"/>
                </a:solidFill>
              </a:rPr>
              <a:t>)</a:t>
            </a: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</a:rPr>
              <a:t>nav-bar ,</a:t>
            </a:r>
            <a:r>
              <a:rPr lang="ko-KR" altLang="en-US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>
                <a:solidFill>
                  <a:schemeClr val="tx1"/>
                </a:solidFill>
              </a:rPr>
              <a:t>footer</a:t>
            </a:r>
            <a:r>
              <a:rPr lang="ko-KR" altLang="en-US" sz="1200" dirty="0">
                <a:solidFill>
                  <a:schemeClr val="tx1"/>
                </a:solidFill>
              </a:rPr>
              <a:t>영역 생성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endParaRPr lang="en-US" altLang="ko-KR" sz="1200" dirty="0">
              <a:solidFill>
                <a:schemeClr val="tx1"/>
              </a:solidFill>
            </a:endParaRPr>
          </a:p>
          <a:p>
            <a:r>
              <a:rPr lang="en-US" altLang="ko-KR" sz="1200" dirty="0">
                <a:solidFill>
                  <a:schemeClr val="tx1"/>
                </a:solidFill>
              </a:rPr>
              <a:t>- </a:t>
            </a:r>
            <a:r>
              <a:rPr lang="ko-KR" altLang="en-US" sz="1200" dirty="0">
                <a:solidFill>
                  <a:schemeClr val="tx1"/>
                </a:solidFill>
              </a:rPr>
              <a:t>각 버튼의 </a:t>
            </a:r>
            <a:r>
              <a:rPr lang="en-US" altLang="ko-KR" sz="1200" dirty="0">
                <a:solidFill>
                  <a:schemeClr val="tx1"/>
                </a:solidFill>
              </a:rPr>
              <a:t>target </a:t>
            </a:r>
            <a:r>
              <a:rPr lang="ko-KR" altLang="en-US" sz="1200" dirty="0">
                <a:solidFill>
                  <a:schemeClr val="tx1"/>
                </a:solidFill>
              </a:rPr>
              <a:t>설정하기</a:t>
            </a:r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EEBCF8-7974-480A-81F5-C014E938822C}"/>
              </a:ext>
            </a:extLst>
          </p:cNvPr>
          <p:cNvSpPr/>
          <p:nvPr/>
        </p:nvSpPr>
        <p:spPr>
          <a:xfrm>
            <a:off x="0" y="0"/>
            <a:ext cx="8353887" cy="87001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98F6CEE2-220B-4C64-A3B7-90AFD20753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625" y="143826"/>
            <a:ext cx="779062" cy="57131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3D37CB6-9467-4B5F-A194-B74623A9C99A}"/>
              </a:ext>
            </a:extLst>
          </p:cNvPr>
          <p:cNvSpPr txBox="1"/>
          <p:nvPr/>
        </p:nvSpPr>
        <p:spPr>
          <a:xfrm>
            <a:off x="3177925" y="244816"/>
            <a:ext cx="950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u="sng" dirty="0"/>
              <a:t>Creator</a:t>
            </a:r>
            <a:endParaRPr lang="ko-KR" altLang="en-US" u="sng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C093557-A766-48FD-A7A4-7AD86C6A7196}"/>
              </a:ext>
            </a:extLst>
          </p:cNvPr>
          <p:cNvSpPr txBox="1"/>
          <p:nvPr/>
        </p:nvSpPr>
        <p:spPr>
          <a:xfrm>
            <a:off x="1582871" y="244816"/>
            <a:ext cx="1240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u="sng" dirty="0"/>
              <a:t>Advertiser</a:t>
            </a:r>
            <a:endParaRPr lang="ko-KR" altLang="en-US" u="sng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DA7C1FD-F75B-455F-94EC-5A1387BDAFDC}"/>
              </a:ext>
            </a:extLst>
          </p:cNvPr>
          <p:cNvSpPr txBox="1"/>
          <p:nvPr/>
        </p:nvSpPr>
        <p:spPr>
          <a:xfrm>
            <a:off x="4528541" y="244816"/>
            <a:ext cx="798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u="sng" dirty="0"/>
              <a:t>Guide</a:t>
            </a:r>
            <a:endParaRPr lang="ko-KR" altLang="en-US" u="sng" dirty="0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B5F41ADB-7ADA-4B38-9C69-14F69D3CB0B4}"/>
              </a:ext>
            </a:extLst>
          </p:cNvPr>
          <p:cNvSpPr/>
          <p:nvPr/>
        </p:nvSpPr>
        <p:spPr>
          <a:xfrm>
            <a:off x="6098203" y="244816"/>
            <a:ext cx="950517" cy="3693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회원가입</a:t>
            </a:r>
          </a:p>
        </p:txBody>
      </p:sp>
      <p:sp>
        <p:nvSpPr>
          <p:cNvPr id="76" name="사각형: 둥근 모서리 75">
            <a:extLst>
              <a:ext uri="{FF2B5EF4-FFF2-40B4-BE49-F238E27FC236}">
                <a16:creationId xmlns:a16="http://schemas.microsoft.com/office/drawing/2014/main" id="{662516BC-43FF-4E1A-9A1A-9EE7C579D1C0}"/>
              </a:ext>
            </a:extLst>
          </p:cNvPr>
          <p:cNvSpPr/>
          <p:nvPr/>
        </p:nvSpPr>
        <p:spPr>
          <a:xfrm>
            <a:off x="7122223" y="244816"/>
            <a:ext cx="950517" cy="3693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로그인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7F3FF4D-546F-4657-B003-C95B1091C13C}"/>
              </a:ext>
            </a:extLst>
          </p:cNvPr>
          <p:cNvSpPr/>
          <p:nvPr/>
        </p:nvSpPr>
        <p:spPr>
          <a:xfrm>
            <a:off x="0" y="2430542"/>
            <a:ext cx="8353887" cy="18243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크리에이터와</a:t>
            </a:r>
            <a:r>
              <a:rPr lang="ko-KR" altLang="en-US" dirty="0">
                <a:solidFill>
                  <a:schemeClr val="tx1"/>
                </a:solidFill>
              </a:rPr>
              <a:t> 광고주의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실시간 최적화 매칭 플랫폼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8B564774-FDB0-4BFB-8228-2AF67A67A850}"/>
              </a:ext>
            </a:extLst>
          </p:cNvPr>
          <p:cNvSpPr/>
          <p:nvPr/>
        </p:nvSpPr>
        <p:spPr>
          <a:xfrm>
            <a:off x="0" y="4254902"/>
            <a:ext cx="8353887" cy="18243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err="1">
                <a:solidFill>
                  <a:schemeClr val="tx1"/>
                </a:solidFill>
              </a:rPr>
              <a:t>OnAD</a:t>
            </a:r>
            <a:r>
              <a:rPr lang="en-US" altLang="ko-KR" b="1" dirty="0">
                <a:solidFill>
                  <a:schemeClr val="tx1"/>
                </a:solidFill>
              </a:rPr>
              <a:t> </a:t>
            </a:r>
            <a:r>
              <a:rPr lang="ko-KR" altLang="en-US" b="1" dirty="0">
                <a:solidFill>
                  <a:schemeClr val="tx1"/>
                </a:solidFill>
              </a:rPr>
              <a:t>사례</a:t>
            </a:r>
            <a:endParaRPr lang="en-US" altLang="ko-KR" b="1" dirty="0">
              <a:solidFill>
                <a:schemeClr val="tx1"/>
              </a:solidFill>
            </a:endParaRPr>
          </a:p>
          <a:p>
            <a:pPr algn="ctr"/>
            <a:endParaRPr lang="en-US" altLang="ko-KR" b="1" dirty="0">
              <a:solidFill>
                <a:schemeClr val="tx1"/>
              </a:solidFill>
            </a:endParaRPr>
          </a:p>
          <a:p>
            <a:pPr algn="ctr"/>
            <a:endParaRPr lang="en-US" altLang="ko-KR" b="1" dirty="0">
              <a:solidFill>
                <a:schemeClr val="tx1"/>
              </a:solidFill>
            </a:endParaRPr>
          </a:p>
          <a:p>
            <a:pPr algn="ctr"/>
            <a:endParaRPr lang="en-US" altLang="ko-KR" b="1" dirty="0">
              <a:solidFill>
                <a:schemeClr val="tx1"/>
              </a:solidFill>
            </a:endParaRPr>
          </a:p>
          <a:p>
            <a:pPr algn="ctr"/>
            <a:endParaRPr lang="en-US" altLang="ko-KR" b="1" dirty="0">
              <a:solidFill>
                <a:schemeClr val="tx1"/>
              </a:solidFill>
            </a:endParaRPr>
          </a:p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86" name="그림 85">
            <a:extLst>
              <a:ext uri="{FF2B5EF4-FFF2-40B4-BE49-F238E27FC236}">
                <a16:creationId xmlns:a16="http://schemas.microsoft.com/office/drawing/2014/main" id="{2D41AC96-63A9-4BD3-8B28-ABE014945D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582" y="6182975"/>
            <a:ext cx="779062" cy="571312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114ADE9F-A5A2-4F34-9132-E8228A607865}"/>
              </a:ext>
            </a:extLst>
          </p:cNvPr>
          <p:cNvSpPr txBox="1"/>
          <p:nvPr/>
        </p:nvSpPr>
        <p:spPr>
          <a:xfrm>
            <a:off x="2802404" y="6132915"/>
            <a:ext cx="44117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개인정보처리방침</a:t>
            </a:r>
            <a:r>
              <a:rPr lang="en-US" altLang="ko-KR" sz="1000" dirty="0"/>
              <a:t>	</a:t>
            </a:r>
            <a:r>
              <a:rPr lang="ko-KR" altLang="en-US" sz="1000" dirty="0"/>
              <a:t>이용약관</a:t>
            </a:r>
            <a:r>
              <a:rPr lang="en-US" altLang="ko-KR" sz="1000" dirty="0"/>
              <a:t>	</a:t>
            </a:r>
            <a:r>
              <a:rPr lang="ko-KR" altLang="en-US" sz="1000" dirty="0"/>
              <a:t>이용안내</a:t>
            </a:r>
            <a:endParaRPr lang="en-US" altLang="ko-KR" sz="1000" dirty="0"/>
          </a:p>
          <a:p>
            <a:r>
              <a:rPr lang="en-US" altLang="ko-KR" sz="1000" dirty="0" err="1"/>
              <a:t>OnAD</a:t>
            </a:r>
            <a:r>
              <a:rPr lang="en-US" altLang="ko-KR" sz="1000" dirty="0"/>
              <a:t>(</a:t>
            </a:r>
            <a:r>
              <a:rPr lang="ko-KR" altLang="en-US" sz="1000" dirty="0"/>
              <a:t>주</a:t>
            </a:r>
            <a:r>
              <a:rPr lang="en-US" altLang="ko-KR" sz="1000" dirty="0"/>
              <a:t>) </a:t>
            </a:r>
            <a:r>
              <a:rPr lang="ko-KR" altLang="en-US" sz="1000" dirty="0"/>
              <a:t>부산광역시 금정구 </a:t>
            </a:r>
            <a:r>
              <a:rPr lang="ko-KR" altLang="en-US" sz="1000" dirty="0" err="1"/>
              <a:t>부산대학로</a:t>
            </a:r>
            <a:r>
              <a:rPr lang="ko-KR" altLang="en-US" sz="1000" dirty="0"/>
              <a:t> </a:t>
            </a:r>
            <a:r>
              <a:rPr lang="en-US" altLang="ko-KR" sz="1000" dirty="0"/>
              <a:t>63</a:t>
            </a:r>
            <a:r>
              <a:rPr lang="ko-KR" altLang="en-US" sz="1000" dirty="0" err="1"/>
              <a:t>번길</a:t>
            </a:r>
            <a:r>
              <a:rPr lang="ko-KR" altLang="en-US" sz="1000" dirty="0"/>
              <a:t> </a:t>
            </a:r>
            <a:r>
              <a:rPr lang="en-US" altLang="ko-KR" sz="1000" dirty="0"/>
              <a:t>2</a:t>
            </a:r>
          </a:p>
          <a:p>
            <a:r>
              <a:rPr lang="ko-KR" altLang="en-US" sz="1000" dirty="0"/>
              <a:t>대표자 </a:t>
            </a:r>
            <a:r>
              <a:rPr lang="en-US" altLang="ko-KR" sz="1000" dirty="0"/>
              <a:t>: </a:t>
            </a:r>
            <a:r>
              <a:rPr lang="ko-KR" altLang="en-US" sz="1000" dirty="0"/>
              <a:t>강동기</a:t>
            </a:r>
            <a:r>
              <a:rPr lang="en-US" altLang="ko-KR" sz="1000" dirty="0"/>
              <a:t>		</a:t>
            </a:r>
            <a:r>
              <a:rPr lang="ko-KR" altLang="en-US" sz="1000" dirty="0"/>
              <a:t>사업자등록번호 </a:t>
            </a:r>
            <a:r>
              <a:rPr lang="en-US" altLang="ko-KR" sz="1000" dirty="0"/>
              <a:t>: 655-29-00925</a:t>
            </a:r>
          </a:p>
          <a:p>
            <a:r>
              <a:rPr lang="ko-KR" altLang="en-US" sz="1000" dirty="0"/>
              <a:t>전화번호 </a:t>
            </a:r>
            <a:r>
              <a:rPr lang="en-US" altLang="ko-KR" sz="1000" dirty="0"/>
              <a:t>: 051) 365-1234	Copyright 2019 </a:t>
            </a:r>
            <a:r>
              <a:rPr lang="en-US" altLang="ko-KR" sz="1000" dirty="0" err="1"/>
              <a:t>OnAD.All</a:t>
            </a:r>
            <a:r>
              <a:rPr lang="en-US" altLang="ko-KR" sz="1000" dirty="0"/>
              <a:t> rights reserved.</a:t>
            </a:r>
            <a:endParaRPr lang="ko-KR" altLang="en-US" sz="1000" dirty="0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8E1177F0-31E2-4F6C-AFE0-48D5001841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6460" y="6294804"/>
            <a:ext cx="1080209" cy="347653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FE1BE60A-6B3F-4895-A3C6-6F59912467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870013"/>
            <a:ext cx="273736" cy="1560530"/>
          </a:xfrm>
          <a:prstGeom prst="rect">
            <a:avLst/>
          </a:prstGeom>
        </p:spPr>
      </p:pic>
      <p:pic>
        <p:nvPicPr>
          <p:cNvPr id="91" name="그림 90">
            <a:extLst>
              <a:ext uri="{FF2B5EF4-FFF2-40B4-BE49-F238E27FC236}">
                <a16:creationId xmlns:a16="http://schemas.microsoft.com/office/drawing/2014/main" id="{442D6473-7A99-438C-9FFF-3BAAC1CB1F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8086826" y="870013"/>
            <a:ext cx="273736" cy="1560530"/>
          </a:xfrm>
          <a:prstGeom prst="rect">
            <a:avLst/>
          </a:prstGeom>
        </p:spPr>
      </p:pic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8BD5DB1B-D437-4756-9FAB-39C030D0FF24}"/>
              </a:ext>
            </a:extLst>
          </p:cNvPr>
          <p:cNvSpPr/>
          <p:nvPr/>
        </p:nvSpPr>
        <p:spPr>
          <a:xfrm>
            <a:off x="6096000" y="614148"/>
            <a:ext cx="950517" cy="25586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Advertiser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82" name="사각형: 둥근 모서리 81">
            <a:extLst>
              <a:ext uri="{FF2B5EF4-FFF2-40B4-BE49-F238E27FC236}">
                <a16:creationId xmlns:a16="http://schemas.microsoft.com/office/drawing/2014/main" id="{40CEDC33-2682-46BD-9BAB-3756868CD6E6}"/>
              </a:ext>
            </a:extLst>
          </p:cNvPr>
          <p:cNvSpPr/>
          <p:nvPr/>
        </p:nvSpPr>
        <p:spPr>
          <a:xfrm>
            <a:off x="7125832" y="603100"/>
            <a:ext cx="950517" cy="25586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Advertiser</a:t>
            </a:r>
            <a:endParaRPr lang="ko-KR" altLang="en-US" sz="1200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1B14D9E-9F85-430C-AF59-86D089DCD374}"/>
              </a:ext>
            </a:extLst>
          </p:cNvPr>
          <p:cNvSpPr/>
          <p:nvPr/>
        </p:nvSpPr>
        <p:spPr>
          <a:xfrm>
            <a:off x="273736" y="877976"/>
            <a:ext cx="7813090" cy="155126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사각형: 둥근 모서리 79">
            <a:extLst>
              <a:ext uri="{FF2B5EF4-FFF2-40B4-BE49-F238E27FC236}">
                <a16:creationId xmlns:a16="http://schemas.microsoft.com/office/drawing/2014/main" id="{48369158-E92A-4DEF-98AC-242259063F91}"/>
              </a:ext>
            </a:extLst>
          </p:cNvPr>
          <p:cNvSpPr/>
          <p:nvPr/>
        </p:nvSpPr>
        <p:spPr>
          <a:xfrm>
            <a:off x="6102675" y="870012"/>
            <a:ext cx="950517" cy="25586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Creator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83" name="사각형: 둥근 모서리 82">
            <a:extLst>
              <a:ext uri="{FF2B5EF4-FFF2-40B4-BE49-F238E27FC236}">
                <a16:creationId xmlns:a16="http://schemas.microsoft.com/office/drawing/2014/main" id="{FA8652F3-D355-427C-885F-6634B4B79F03}"/>
              </a:ext>
            </a:extLst>
          </p:cNvPr>
          <p:cNvSpPr/>
          <p:nvPr/>
        </p:nvSpPr>
        <p:spPr>
          <a:xfrm>
            <a:off x="7129441" y="858964"/>
            <a:ext cx="950517" cy="25586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Creator</a:t>
            </a:r>
            <a:endParaRPr lang="ko-KR" altLang="en-US" sz="12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83E55F7-D47E-477D-8929-3D72A389DE42}"/>
              </a:ext>
            </a:extLst>
          </p:cNvPr>
          <p:cNvSpPr txBox="1"/>
          <p:nvPr/>
        </p:nvSpPr>
        <p:spPr>
          <a:xfrm>
            <a:off x="2671028" y="941210"/>
            <a:ext cx="2592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OnAD</a:t>
            </a:r>
            <a:r>
              <a:rPr lang="ko-KR" altLang="en-US" dirty="0"/>
              <a:t> 이용관리 가이드</a:t>
            </a: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F825C5B3-45F1-4EF3-9908-D4447E6DEA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38967" y="1305975"/>
            <a:ext cx="2456498" cy="731827"/>
          </a:xfrm>
          <a:prstGeom prst="rect">
            <a:avLst/>
          </a:prstGeom>
        </p:spPr>
      </p:pic>
      <p:pic>
        <p:nvPicPr>
          <p:cNvPr id="94" name="그림 93">
            <a:extLst>
              <a:ext uri="{FF2B5EF4-FFF2-40B4-BE49-F238E27FC236}">
                <a16:creationId xmlns:a16="http://schemas.microsoft.com/office/drawing/2014/main" id="{9175E4D0-55EF-4F55-97A3-9A39AAAC33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6113" y="1373775"/>
            <a:ext cx="602205" cy="545039"/>
          </a:xfrm>
          <a:prstGeom prst="rect">
            <a:avLst/>
          </a:prstGeom>
        </p:spPr>
      </p:pic>
      <p:sp>
        <p:nvSpPr>
          <p:cNvPr id="40" name="타원 39">
            <a:extLst>
              <a:ext uri="{FF2B5EF4-FFF2-40B4-BE49-F238E27FC236}">
                <a16:creationId xmlns:a16="http://schemas.microsoft.com/office/drawing/2014/main" id="{CD62F057-1CAA-49EF-A3A4-67FF3D7C7274}"/>
              </a:ext>
            </a:extLst>
          </p:cNvPr>
          <p:cNvSpPr/>
          <p:nvPr/>
        </p:nvSpPr>
        <p:spPr>
          <a:xfrm>
            <a:off x="3490963" y="2215000"/>
            <a:ext cx="131693" cy="13857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타원 96">
            <a:extLst>
              <a:ext uri="{FF2B5EF4-FFF2-40B4-BE49-F238E27FC236}">
                <a16:creationId xmlns:a16="http://schemas.microsoft.com/office/drawing/2014/main" id="{369674E7-5A43-4042-9057-130D9AF1B45B}"/>
              </a:ext>
            </a:extLst>
          </p:cNvPr>
          <p:cNvSpPr/>
          <p:nvPr/>
        </p:nvSpPr>
        <p:spPr>
          <a:xfrm>
            <a:off x="3764699" y="2215000"/>
            <a:ext cx="131693" cy="13857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69833C30-71F9-45C4-AB7B-5FBD2701E6A1}"/>
              </a:ext>
            </a:extLst>
          </p:cNvPr>
          <p:cNvSpPr/>
          <p:nvPr/>
        </p:nvSpPr>
        <p:spPr>
          <a:xfrm>
            <a:off x="4039328" y="2215000"/>
            <a:ext cx="131693" cy="13857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B47727B4-9FB6-453F-B74B-C3C1C8D546DD}"/>
              </a:ext>
            </a:extLst>
          </p:cNvPr>
          <p:cNvSpPr/>
          <p:nvPr/>
        </p:nvSpPr>
        <p:spPr>
          <a:xfrm>
            <a:off x="4302645" y="2215420"/>
            <a:ext cx="131693" cy="13857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A0F2BF1A-9939-47B3-8F0A-B20250675B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85266" y="3204954"/>
            <a:ext cx="1000125" cy="809625"/>
          </a:xfrm>
          <a:prstGeom prst="rect">
            <a:avLst/>
          </a:prstGeom>
        </p:spPr>
      </p:pic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AB9C56E7-280C-47F5-A5C1-7CECFDF11BB8}"/>
              </a:ext>
            </a:extLst>
          </p:cNvPr>
          <p:cNvSpPr/>
          <p:nvPr/>
        </p:nvSpPr>
        <p:spPr>
          <a:xfrm>
            <a:off x="5996941" y="2675359"/>
            <a:ext cx="1889760" cy="133342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크리에이터로</a:t>
            </a:r>
            <a:br>
              <a:rPr lang="en-US" altLang="ko-KR" dirty="0"/>
            </a:br>
            <a:r>
              <a:rPr lang="ko-KR" altLang="en-US" dirty="0"/>
              <a:t>시작하기</a:t>
            </a:r>
          </a:p>
        </p:txBody>
      </p:sp>
      <p:pic>
        <p:nvPicPr>
          <p:cNvPr id="49" name="그림 48">
            <a:extLst>
              <a:ext uri="{FF2B5EF4-FFF2-40B4-BE49-F238E27FC236}">
                <a16:creationId xmlns:a16="http://schemas.microsoft.com/office/drawing/2014/main" id="{87B29455-29A3-437A-B6BB-BCB92D34D8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0837" y="3208327"/>
            <a:ext cx="1000125" cy="809624"/>
          </a:xfrm>
          <a:prstGeom prst="rect">
            <a:avLst/>
          </a:prstGeom>
        </p:spPr>
      </p:pic>
      <p:sp>
        <p:nvSpPr>
          <p:cNvPr id="102" name="사각형: 둥근 모서리 101">
            <a:extLst>
              <a:ext uri="{FF2B5EF4-FFF2-40B4-BE49-F238E27FC236}">
                <a16:creationId xmlns:a16="http://schemas.microsoft.com/office/drawing/2014/main" id="{1C719A36-D7E1-48CD-840C-9EDF52C6E2C8}"/>
              </a:ext>
            </a:extLst>
          </p:cNvPr>
          <p:cNvSpPr/>
          <p:nvPr/>
        </p:nvSpPr>
        <p:spPr>
          <a:xfrm>
            <a:off x="458439" y="2675359"/>
            <a:ext cx="1889760" cy="133342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광고주로</a:t>
            </a:r>
            <a:br>
              <a:rPr lang="en-US" altLang="ko-KR" dirty="0"/>
            </a:br>
            <a:r>
              <a:rPr lang="ko-KR" altLang="en-US" dirty="0"/>
              <a:t>시작하기</a:t>
            </a:r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CC3F5B70-4380-4754-8896-5ED03018912C}"/>
              </a:ext>
            </a:extLst>
          </p:cNvPr>
          <p:cNvCxnSpPr>
            <a:stCxn id="49" idx="1"/>
            <a:endCxn id="42" idx="3"/>
          </p:cNvCxnSpPr>
          <p:nvPr/>
        </p:nvCxnSpPr>
        <p:spPr>
          <a:xfrm flipH="1" flipV="1">
            <a:off x="3585391" y="3609767"/>
            <a:ext cx="985446" cy="33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6F0E99FD-B58E-4FEA-8F21-B4290A611879}"/>
              </a:ext>
            </a:extLst>
          </p:cNvPr>
          <p:cNvCxnSpPr>
            <a:stCxn id="42" idx="3"/>
          </p:cNvCxnSpPr>
          <p:nvPr/>
        </p:nvCxnSpPr>
        <p:spPr>
          <a:xfrm flipV="1">
            <a:off x="3585391" y="3609766"/>
            <a:ext cx="985446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F977C5F2-58D8-4563-8904-237A32275D24}"/>
              </a:ext>
            </a:extLst>
          </p:cNvPr>
          <p:cNvCxnSpPr>
            <a:stCxn id="42" idx="3"/>
            <a:endCxn id="49" idx="1"/>
          </p:cNvCxnSpPr>
          <p:nvPr/>
        </p:nvCxnSpPr>
        <p:spPr>
          <a:xfrm>
            <a:off x="3585391" y="3609767"/>
            <a:ext cx="985446" cy="33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622F8245-294A-44BA-B9E9-73BBC80AB08C}"/>
              </a:ext>
            </a:extLst>
          </p:cNvPr>
          <p:cNvCxnSpPr/>
          <p:nvPr/>
        </p:nvCxnSpPr>
        <p:spPr>
          <a:xfrm>
            <a:off x="4091756" y="4759990"/>
            <a:ext cx="0" cy="11619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3" name="그림 112">
            <a:extLst>
              <a:ext uri="{FF2B5EF4-FFF2-40B4-BE49-F238E27FC236}">
                <a16:creationId xmlns:a16="http://schemas.microsoft.com/office/drawing/2014/main" id="{17F82C80-6066-4D13-9A89-0D65C99253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7886701" y="4663186"/>
            <a:ext cx="273736" cy="1161992"/>
          </a:xfrm>
          <a:prstGeom prst="rect">
            <a:avLst/>
          </a:prstGeom>
        </p:spPr>
      </p:pic>
      <p:pic>
        <p:nvPicPr>
          <p:cNvPr id="115" name="그림 114">
            <a:extLst>
              <a:ext uri="{FF2B5EF4-FFF2-40B4-BE49-F238E27FC236}">
                <a16:creationId xmlns:a16="http://schemas.microsoft.com/office/drawing/2014/main" id="{9825D076-19FC-4583-83A9-39FD9154A3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3619031" y="4663186"/>
            <a:ext cx="273736" cy="1161992"/>
          </a:xfrm>
          <a:prstGeom prst="rect">
            <a:avLst/>
          </a:prstGeom>
        </p:spPr>
      </p:pic>
      <p:pic>
        <p:nvPicPr>
          <p:cNvPr id="116" name="그림 115">
            <a:extLst>
              <a:ext uri="{FF2B5EF4-FFF2-40B4-BE49-F238E27FC236}">
                <a16:creationId xmlns:a16="http://schemas.microsoft.com/office/drawing/2014/main" id="{7298DA2F-9A7E-4CA1-8775-EFCFC58368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257" y="4663186"/>
            <a:ext cx="273736" cy="1161992"/>
          </a:xfrm>
          <a:prstGeom prst="rect">
            <a:avLst/>
          </a:prstGeom>
        </p:spPr>
      </p:pic>
      <p:pic>
        <p:nvPicPr>
          <p:cNvPr id="117" name="그림 116">
            <a:extLst>
              <a:ext uri="{FF2B5EF4-FFF2-40B4-BE49-F238E27FC236}">
                <a16:creationId xmlns:a16="http://schemas.microsoft.com/office/drawing/2014/main" id="{F42271E7-86AC-4E04-8F5C-1282E4D40C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7013" y="4663186"/>
            <a:ext cx="273736" cy="1161992"/>
          </a:xfrm>
          <a:prstGeom prst="rect">
            <a:avLst/>
          </a:prstGeom>
        </p:spPr>
      </p:pic>
      <p:pic>
        <p:nvPicPr>
          <p:cNvPr id="72" name="그림 71">
            <a:extLst>
              <a:ext uri="{FF2B5EF4-FFF2-40B4-BE49-F238E27FC236}">
                <a16:creationId xmlns:a16="http://schemas.microsoft.com/office/drawing/2014/main" id="{DE97B896-C129-4020-80CE-67BE39BE3E1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85208" y="4663185"/>
            <a:ext cx="3869690" cy="1161991"/>
          </a:xfrm>
          <a:prstGeom prst="rect">
            <a:avLst/>
          </a:prstGeom>
        </p:spPr>
      </p:pic>
      <p:sp>
        <p:nvSpPr>
          <p:cNvPr id="118" name="TextBox 117">
            <a:extLst>
              <a:ext uri="{FF2B5EF4-FFF2-40B4-BE49-F238E27FC236}">
                <a16:creationId xmlns:a16="http://schemas.microsoft.com/office/drawing/2014/main" id="{424F082C-F178-4AFF-8AA6-AAB3F1B58495}"/>
              </a:ext>
            </a:extLst>
          </p:cNvPr>
          <p:cNvSpPr txBox="1"/>
          <p:nvPr/>
        </p:nvSpPr>
        <p:spPr>
          <a:xfrm>
            <a:off x="5802583" y="440743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광고주</a:t>
            </a:r>
          </a:p>
        </p:txBody>
      </p:sp>
      <p:pic>
        <p:nvPicPr>
          <p:cNvPr id="133" name="그림 132">
            <a:extLst>
              <a:ext uri="{FF2B5EF4-FFF2-40B4-BE49-F238E27FC236}">
                <a16:creationId xmlns:a16="http://schemas.microsoft.com/office/drawing/2014/main" id="{E5D8215C-A54D-4914-9459-E2A60E63A76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189" y="4663185"/>
            <a:ext cx="3869690" cy="1161991"/>
          </a:xfrm>
          <a:prstGeom prst="rect">
            <a:avLst/>
          </a:prstGeom>
        </p:spPr>
      </p:pic>
      <p:sp>
        <p:nvSpPr>
          <p:cNvPr id="71" name="TextBox 70">
            <a:extLst>
              <a:ext uri="{FF2B5EF4-FFF2-40B4-BE49-F238E27FC236}">
                <a16:creationId xmlns:a16="http://schemas.microsoft.com/office/drawing/2014/main" id="{83D59D47-1E69-48BD-AFD3-28553BC01FAC}"/>
              </a:ext>
            </a:extLst>
          </p:cNvPr>
          <p:cNvSpPr txBox="1"/>
          <p:nvPr/>
        </p:nvSpPr>
        <p:spPr>
          <a:xfrm>
            <a:off x="1408666" y="4405898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크리에이터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5945E09D-7D9C-45DC-9EE3-646E09656091}"/>
              </a:ext>
            </a:extLst>
          </p:cNvPr>
          <p:cNvSpPr txBox="1"/>
          <p:nvPr/>
        </p:nvSpPr>
        <p:spPr>
          <a:xfrm>
            <a:off x="982176" y="34404"/>
            <a:ext cx="1162498" cy="2769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메인 홈페이지</a:t>
            </a: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DC62CC6E-1348-4364-BA89-659F19E6DF1C}"/>
              </a:ext>
            </a:extLst>
          </p:cNvPr>
          <p:cNvSpPr/>
          <p:nvPr/>
        </p:nvSpPr>
        <p:spPr>
          <a:xfrm>
            <a:off x="8370480" y="-17199"/>
            <a:ext cx="3838113" cy="6858000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52558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749F94EE-4A92-46C4-94CB-986087CEEC41}"/>
              </a:ext>
            </a:extLst>
          </p:cNvPr>
          <p:cNvSpPr/>
          <p:nvPr/>
        </p:nvSpPr>
        <p:spPr>
          <a:xfrm>
            <a:off x="1653540" y="870012"/>
            <a:ext cx="6700347" cy="511797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CE15583-57B4-409C-B832-9F4EE6A8B43B}"/>
              </a:ext>
            </a:extLst>
          </p:cNvPr>
          <p:cNvSpPr/>
          <p:nvPr/>
        </p:nvSpPr>
        <p:spPr>
          <a:xfrm>
            <a:off x="8353887" y="0"/>
            <a:ext cx="3838113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/>
                </a:solidFill>
              </a:rPr>
              <a:t># TODO List</a:t>
            </a: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r>
              <a:rPr lang="en-US" altLang="ko-KR" sz="1200" dirty="0">
                <a:solidFill>
                  <a:schemeClr val="tx1"/>
                </a:solidFill>
              </a:rPr>
              <a:t>- </a:t>
            </a:r>
            <a:r>
              <a:rPr lang="ko-KR" altLang="en-US" sz="1200" dirty="0" err="1">
                <a:solidFill>
                  <a:schemeClr val="tx1"/>
                </a:solidFill>
              </a:rPr>
              <a:t>왼측</a:t>
            </a:r>
            <a:r>
              <a:rPr lang="ko-KR" altLang="en-US" sz="1200" dirty="0">
                <a:solidFill>
                  <a:schemeClr val="tx1"/>
                </a:solidFill>
              </a:rPr>
              <a:t> </a:t>
            </a:r>
            <a:r>
              <a:rPr lang="ko-KR" altLang="en-US" sz="1200" dirty="0" err="1">
                <a:solidFill>
                  <a:schemeClr val="tx1"/>
                </a:solidFill>
              </a:rPr>
              <a:t>브랜드컨셉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크리에이터매칭</a:t>
            </a:r>
            <a:r>
              <a:rPr lang="en-US" altLang="ko-KR" sz="1200" dirty="0">
                <a:solidFill>
                  <a:schemeClr val="tx1"/>
                </a:solidFill>
              </a:rPr>
              <a:t>,</a:t>
            </a:r>
            <a:r>
              <a:rPr lang="ko-KR" altLang="en-US" sz="1200" dirty="0">
                <a:solidFill>
                  <a:schemeClr val="tx1"/>
                </a:solidFill>
              </a:rPr>
              <a:t> 광고효과보고서 클릭 시 동일 페이지 내에서 해당 영역으로 이동하게</a:t>
            </a:r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r>
              <a:rPr lang="en-US" altLang="ko-KR" sz="1200" dirty="0">
                <a:solidFill>
                  <a:schemeClr val="tx1"/>
                </a:solidFill>
              </a:rPr>
              <a:t>- </a:t>
            </a:r>
            <a:r>
              <a:rPr lang="ko-KR" altLang="en-US" sz="1200" dirty="0">
                <a:solidFill>
                  <a:schemeClr val="tx1"/>
                </a:solidFill>
              </a:rPr>
              <a:t>가이드 버튼</a:t>
            </a:r>
            <a:r>
              <a:rPr lang="en-US" altLang="ko-KR" sz="1200" dirty="0">
                <a:solidFill>
                  <a:schemeClr val="tx1"/>
                </a:solidFill>
              </a:rPr>
              <a:t>(</a:t>
            </a:r>
            <a:r>
              <a:rPr lang="ko-KR" altLang="en-US" sz="1200" dirty="0">
                <a:solidFill>
                  <a:schemeClr val="tx1"/>
                </a:solidFill>
              </a:rPr>
              <a:t>가이드 페이지로 이동</a:t>
            </a:r>
            <a:r>
              <a:rPr lang="en-US" altLang="ko-KR" sz="1200" dirty="0">
                <a:solidFill>
                  <a:schemeClr val="tx1"/>
                </a:solidFill>
              </a:rPr>
              <a:t>)</a:t>
            </a:r>
            <a:r>
              <a:rPr lang="ko-KR" altLang="en-US" sz="1200" dirty="0">
                <a:solidFill>
                  <a:schemeClr val="tx1"/>
                </a:solidFill>
              </a:rPr>
              <a:t> 생성</a:t>
            </a:r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광고주가 설정하는 지표에 따른 </a:t>
            </a:r>
            <a:r>
              <a:rPr lang="ko-KR" altLang="en-US" sz="1200" dirty="0" err="1">
                <a:solidFill>
                  <a:schemeClr val="tx1"/>
                </a:solidFill>
              </a:rPr>
              <a:t>드랍다운</a:t>
            </a:r>
            <a:r>
              <a:rPr lang="ko-KR" altLang="en-US" sz="1200" dirty="0">
                <a:solidFill>
                  <a:schemeClr val="tx1"/>
                </a:solidFill>
              </a:rPr>
              <a:t> 기능 지원해주어야 함</a:t>
            </a:r>
            <a:endParaRPr lang="en-US" altLang="ko-KR" sz="1200" dirty="0">
              <a:solidFill>
                <a:schemeClr val="tx1"/>
              </a:solidFill>
            </a:endParaRPr>
          </a:p>
          <a:p>
            <a:r>
              <a:rPr lang="en-US" altLang="ko-KR" sz="1200" dirty="0">
                <a:solidFill>
                  <a:schemeClr val="tx1"/>
                </a:solidFill>
              </a:rPr>
              <a:t>   </a:t>
            </a:r>
            <a:r>
              <a:rPr lang="en-US" altLang="ko-KR" sz="1200" dirty="0">
                <a:solidFill>
                  <a:srgbClr val="FF0000"/>
                </a:solidFill>
              </a:rPr>
              <a:t>(</a:t>
            </a:r>
            <a:r>
              <a:rPr lang="ko-KR" altLang="en-US" sz="1200" dirty="0" err="1">
                <a:solidFill>
                  <a:srgbClr val="FF0000"/>
                </a:solidFill>
              </a:rPr>
              <a:t>백엔드팀과</a:t>
            </a:r>
            <a:r>
              <a:rPr lang="ko-KR" altLang="en-US" sz="1200" dirty="0">
                <a:solidFill>
                  <a:srgbClr val="FF0000"/>
                </a:solidFill>
              </a:rPr>
              <a:t> 상의</a:t>
            </a:r>
            <a:r>
              <a:rPr lang="en-US" altLang="ko-KR" sz="1200" dirty="0">
                <a:solidFill>
                  <a:srgbClr val="FF0000"/>
                </a:solidFill>
              </a:rPr>
              <a:t>)</a:t>
            </a: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EEBCF8-7974-480A-81F5-C014E938822C}"/>
              </a:ext>
            </a:extLst>
          </p:cNvPr>
          <p:cNvSpPr/>
          <p:nvPr/>
        </p:nvSpPr>
        <p:spPr>
          <a:xfrm>
            <a:off x="0" y="0"/>
            <a:ext cx="8353887" cy="87001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19C2229-FBE1-4843-9F09-95794CBA4F79}"/>
              </a:ext>
            </a:extLst>
          </p:cNvPr>
          <p:cNvSpPr/>
          <p:nvPr/>
        </p:nvSpPr>
        <p:spPr>
          <a:xfrm>
            <a:off x="0" y="0"/>
            <a:ext cx="8353887" cy="87001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D27BB6B-6881-4913-91DD-1668553543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625" y="143826"/>
            <a:ext cx="779062" cy="5713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870633E-F57D-4CA9-A9FE-BD69AAB8E31A}"/>
              </a:ext>
            </a:extLst>
          </p:cNvPr>
          <p:cNvSpPr txBox="1"/>
          <p:nvPr/>
        </p:nvSpPr>
        <p:spPr>
          <a:xfrm>
            <a:off x="3177925" y="244816"/>
            <a:ext cx="950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u="sng" dirty="0"/>
              <a:t>Creator</a:t>
            </a:r>
            <a:endParaRPr lang="ko-KR" altLang="en-US" u="sng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1431DDB-12AD-4286-BFD4-133E665B328F}"/>
              </a:ext>
            </a:extLst>
          </p:cNvPr>
          <p:cNvSpPr txBox="1"/>
          <p:nvPr/>
        </p:nvSpPr>
        <p:spPr>
          <a:xfrm>
            <a:off x="1582871" y="244816"/>
            <a:ext cx="1240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u="sng" dirty="0">
                <a:solidFill>
                  <a:srgbClr val="FF0000"/>
                </a:solidFill>
              </a:rPr>
              <a:t>Advertiser</a:t>
            </a:r>
            <a:endParaRPr lang="ko-KR" altLang="en-US" u="sng" dirty="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0DF592-AB5D-4339-9724-0627D9CE26C8}"/>
              </a:ext>
            </a:extLst>
          </p:cNvPr>
          <p:cNvSpPr txBox="1"/>
          <p:nvPr/>
        </p:nvSpPr>
        <p:spPr>
          <a:xfrm>
            <a:off x="4528541" y="244816"/>
            <a:ext cx="798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u="sng" dirty="0"/>
              <a:t>Guide</a:t>
            </a:r>
            <a:endParaRPr lang="ko-KR" altLang="en-US" u="sng" dirty="0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4DBCDB0E-FCCD-4B2D-896C-372C2A49ACB7}"/>
              </a:ext>
            </a:extLst>
          </p:cNvPr>
          <p:cNvSpPr/>
          <p:nvPr/>
        </p:nvSpPr>
        <p:spPr>
          <a:xfrm>
            <a:off x="6098203" y="244816"/>
            <a:ext cx="950517" cy="3693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마이페이지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4A3DD52F-315E-436F-A427-37FB2D39E6D9}"/>
              </a:ext>
            </a:extLst>
          </p:cNvPr>
          <p:cNvSpPr/>
          <p:nvPr/>
        </p:nvSpPr>
        <p:spPr>
          <a:xfrm>
            <a:off x="7122223" y="244816"/>
            <a:ext cx="950517" cy="3693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로그아웃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3BB28BE-BA20-4758-B7DB-A65A02616536}"/>
              </a:ext>
            </a:extLst>
          </p:cNvPr>
          <p:cNvSpPr txBox="1"/>
          <p:nvPr/>
        </p:nvSpPr>
        <p:spPr>
          <a:xfrm>
            <a:off x="982176" y="34404"/>
            <a:ext cx="5129802" cy="2769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3-5 </a:t>
            </a:r>
            <a:r>
              <a:rPr lang="ko-KR" altLang="en-US" sz="1200" dirty="0"/>
              <a:t>슬라이드</a:t>
            </a:r>
            <a:r>
              <a:rPr lang="en-US" altLang="ko-KR" sz="1200" dirty="0"/>
              <a:t>(View</a:t>
            </a:r>
            <a:r>
              <a:rPr lang="ko-KR" altLang="en-US" sz="1200" dirty="0"/>
              <a:t> </a:t>
            </a:r>
            <a:r>
              <a:rPr lang="en-US" altLang="ko-KR" sz="1200" dirty="0"/>
              <a:t>1</a:t>
            </a:r>
            <a:r>
              <a:rPr lang="ko-KR" altLang="en-US" sz="1200" dirty="0"/>
              <a:t>페이지에 다 </a:t>
            </a:r>
            <a:r>
              <a:rPr lang="ko-KR" altLang="en-US" sz="1200" dirty="0" err="1"/>
              <a:t>담길내용</a:t>
            </a:r>
            <a:r>
              <a:rPr lang="en-US" altLang="ko-KR" sz="1200" dirty="0"/>
              <a:t>)</a:t>
            </a:r>
            <a:r>
              <a:rPr lang="ko-KR" altLang="en-US" sz="1200" dirty="0"/>
              <a:t> </a:t>
            </a:r>
            <a:r>
              <a:rPr lang="en-US" altLang="ko-KR" sz="1200" dirty="0"/>
              <a:t>: </a:t>
            </a:r>
            <a:r>
              <a:rPr lang="en-US" altLang="ko-KR" sz="1200" b="1" dirty="0"/>
              <a:t>Advertiser</a:t>
            </a:r>
            <a:r>
              <a:rPr lang="en-US" altLang="ko-KR" sz="1200" dirty="0"/>
              <a:t> </a:t>
            </a:r>
            <a:r>
              <a:rPr lang="ko-KR" altLang="en-US" sz="1200" dirty="0"/>
              <a:t>탭 </a:t>
            </a:r>
            <a:r>
              <a:rPr lang="ko-KR" altLang="en-US" sz="1200" dirty="0" err="1"/>
              <a:t>클릭시</a:t>
            </a:r>
            <a:r>
              <a:rPr lang="ko-KR" altLang="en-US" sz="1200" dirty="0"/>
              <a:t> 화면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C955A2E-D704-423F-9AA2-2B8C8B221EFE}"/>
              </a:ext>
            </a:extLst>
          </p:cNvPr>
          <p:cNvSpPr/>
          <p:nvPr/>
        </p:nvSpPr>
        <p:spPr>
          <a:xfrm>
            <a:off x="0" y="870012"/>
            <a:ext cx="1653540" cy="598798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u="sng" dirty="0" err="1">
                <a:solidFill>
                  <a:schemeClr val="tx1"/>
                </a:solidFill>
              </a:rPr>
              <a:t>브랜드컨셉</a:t>
            </a:r>
            <a:endParaRPr lang="en-US" altLang="ko-KR" sz="1600" u="sng" dirty="0">
              <a:solidFill>
                <a:schemeClr val="tx1"/>
              </a:solidFill>
            </a:endParaRPr>
          </a:p>
          <a:p>
            <a:pPr algn="ctr"/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r>
              <a:rPr lang="ko-KR" altLang="en-US" sz="1600" u="sng" dirty="0">
                <a:solidFill>
                  <a:schemeClr val="tx1"/>
                </a:solidFill>
              </a:rPr>
              <a:t>크리에이터매칭</a:t>
            </a:r>
            <a:endParaRPr lang="en-US" altLang="ko-KR" sz="1600" u="sng" dirty="0">
              <a:solidFill>
                <a:schemeClr val="tx1"/>
              </a:solidFill>
            </a:endParaRPr>
          </a:p>
          <a:p>
            <a:pPr algn="ctr"/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r>
              <a:rPr lang="ko-KR" altLang="en-US" sz="1600" u="sng" dirty="0">
                <a:solidFill>
                  <a:schemeClr val="tx1"/>
                </a:solidFill>
              </a:rPr>
              <a:t>광고효과보고서</a:t>
            </a:r>
            <a:endParaRPr lang="en-US" altLang="ko-KR" sz="1600" u="sng" dirty="0">
              <a:solidFill>
                <a:schemeClr val="tx1"/>
              </a:solidFill>
            </a:endParaRPr>
          </a:p>
          <a:p>
            <a:pPr algn="ctr"/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ko-KR" altLang="en-US" dirty="0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B75307C0-CDA6-4129-93E6-4A6B0BA71975}"/>
              </a:ext>
            </a:extLst>
          </p:cNvPr>
          <p:cNvSpPr/>
          <p:nvPr/>
        </p:nvSpPr>
        <p:spPr>
          <a:xfrm>
            <a:off x="325181" y="3300518"/>
            <a:ext cx="1003177" cy="3994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가이드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48F87AC8-EFB6-493C-8D2E-8BD25ED4811F}"/>
              </a:ext>
            </a:extLst>
          </p:cNvPr>
          <p:cNvSpPr/>
          <p:nvPr/>
        </p:nvSpPr>
        <p:spPr>
          <a:xfrm>
            <a:off x="1695354" y="916187"/>
            <a:ext cx="1482571" cy="32847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/>
              <a:t>브랜드컨셉</a:t>
            </a:r>
            <a:endParaRPr lang="ko-KR" altLang="en-US" sz="1400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82F3DD8-3FB2-477E-BA4C-7C64AB607058}"/>
              </a:ext>
            </a:extLst>
          </p:cNvPr>
          <p:cNvSpPr/>
          <p:nvPr/>
        </p:nvSpPr>
        <p:spPr>
          <a:xfrm>
            <a:off x="1653540" y="5987988"/>
            <a:ext cx="6700347" cy="87001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AEE0B5CE-9EB2-4D94-BA55-FDFA3A97B9A0}"/>
              </a:ext>
            </a:extLst>
          </p:cNvPr>
          <p:cNvSpPr/>
          <p:nvPr/>
        </p:nvSpPr>
        <p:spPr>
          <a:xfrm>
            <a:off x="1695354" y="6034163"/>
            <a:ext cx="1482571" cy="32847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/>
              <a:t>크리에이터매칭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D79AD09-1F37-4CDC-95B5-0C6AB5769579}"/>
              </a:ext>
            </a:extLst>
          </p:cNvPr>
          <p:cNvSpPr/>
          <p:nvPr/>
        </p:nvSpPr>
        <p:spPr>
          <a:xfrm>
            <a:off x="8353887" y="0"/>
            <a:ext cx="3838113" cy="6858000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5" name="_x221728760" descr="EMB00000e083ea2">
            <a:extLst>
              <a:ext uri="{FF2B5EF4-FFF2-40B4-BE49-F238E27FC236}">
                <a16:creationId xmlns:a16="http://schemas.microsoft.com/office/drawing/2014/main" id="{CDD53294-6F24-4C1C-BEE4-8856318581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226" b="45302"/>
          <a:stretch/>
        </p:blipFill>
        <p:spPr bwMode="auto">
          <a:xfrm>
            <a:off x="1817689" y="1421972"/>
            <a:ext cx="6365612" cy="4464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34654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TextBox 94">
            <a:extLst>
              <a:ext uri="{FF2B5EF4-FFF2-40B4-BE49-F238E27FC236}">
                <a16:creationId xmlns:a16="http://schemas.microsoft.com/office/drawing/2014/main" id="{577648AE-FF51-4B58-A5F9-D72EA8410DC9}"/>
              </a:ext>
            </a:extLst>
          </p:cNvPr>
          <p:cNvSpPr txBox="1"/>
          <p:nvPr/>
        </p:nvSpPr>
        <p:spPr>
          <a:xfrm>
            <a:off x="213629" y="78528"/>
            <a:ext cx="399500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dirty="0" err="1"/>
              <a:t>OnAD</a:t>
            </a:r>
            <a:r>
              <a:rPr lang="ko-KR" altLang="en-US" sz="2500" b="1" dirty="0"/>
              <a:t> 플랫폼 사이트 담당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FC8A820-F544-48D5-A15F-C0EC94B83764}"/>
              </a:ext>
            </a:extLst>
          </p:cNvPr>
          <p:cNvSpPr txBox="1"/>
          <p:nvPr/>
        </p:nvSpPr>
        <p:spPr>
          <a:xfrm>
            <a:off x="213629" y="648182"/>
            <a:ext cx="7511993" cy="67403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동기 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플랫폼의 뷰 페이지 틀 제시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요소들의 </a:t>
            </a:r>
            <a:r>
              <a:rPr lang="en-US" altLang="ko-KR" dirty="0"/>
              <a:t>CSS</a:t>
            </a:r>
            <a:r>
              <a:rPr lang="ko-KR" altLang="en-US" dirty="0"/>
              <a:t>작업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 err="1"/>
              <a:t>드랍다운</a:t>
            </a:r>
            <a:r>
              <a:rPr lang="ko-KR" altLang="en-US" dirty="0"/>
              <a:t> 기능구현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폼태그를 통해 데이터입력 받아서 </a:t>
            </a:r>
            <a:r>
              <a:rPr lang="en-US" altLang="ko-KR" dirty="0"/>
              <a:t>DB</a:t>
            </a:r>
            <a:r>
              <a:rPr lang="ko-KR" altLang="en-US" dirty="0"/>
              <a:t>에 저장시키기 </a:t>
            </a:r>
            <a:r>
              <a:rPr lang="en-US" altLang="ko-KR" dirty="0"/>
              <a:t>– </a:t>
            </a:r>
            <a:r>
              <a:rPr lang="ko-KR" altLang="en-US" dirty="0"/>
              <a:t>혜진과 상의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지속적으로 플라스크 및 </a:t>
            </a:r>
            <a:r>
              <a:rPr lang="ko-KR" altLang="en-US" dirty="0" err="1"/>
              <a:t>파이썬</a:t>
            </a:r>
            <a:r>
              <a:rPr lang="ko-KR" altLang="en-US" dirty="0"/>
              <a:t> 공부</a:t>
            </a:r>
            <a:endParaRPr lang="en-US" altLang="ko-KR" dirty="0"/>
          </a:p>
          <a:p>
            <a:r>
              <a:rPr lang="en-US" altLang="ko-KR" dirty="0"/>
              <a:t>6.  </a:t>
            </a:r>
            <a:r>
              <a:rPr lang="ko-KR" altLang="en-US" dirty="0"/>
              <a:t>글자 클릭 시 동일 페이지 내 해당영역으로 이동시키는 기능 구현</a:t>
            </a:r>
            <a:endParaRPr lang="en-US" altLang="ko-KR" dirty="0"/>
          </a:p>
          <a:p>
            <a:pPr marL="342900" indent="-342900">
              <a:buAutoNum type="arabicPeriod" startAt="7"/>
            </a:pPr>
            <a:r>
              <a:rPr lang="ko-KR" altLang="en-US" dirty="0"/>
              <a:t>각 페이지에서 활용될 데이터 및 지표 정리하기</a:t>
            </a:r>
            <a:endParaRPr lang="en-US" altLang="ko-KR" dirty="0"/>
          </a:p>
          <a:p>
            <a:pPr marL="342900" indent="-342900">
              <a:buAutoNum type="arabicPeriod" startAt="7"/>
            </a:pPr>
            <a:r>
              <a:rPr lang="en-US" altLang="ko-KR" dirty="0"/>
              <a:t>JS </a:t>
            </a:r>
            <a:r>
              <a:rPr lang="ko-KR" altLang="en-US" dirty="0"/>
              <a:t>공부해서 찬우 서포트하기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찬우</a:t>
            </a:r>
            <a:r>
              <a:rPr lang="en-US" altLang="ko-KR" dirty="0"/>
              <a:t>(</a:t>
            </a:r>
            <a:r>
              <a:rPr lang="ko-KR" altLang="en-US" dirty="0"/>
              <a:t>혜진 및 </a:t>
            </a:r>
            <a:r>
              <a:rPr lang="ko-KR" altLang="en-US" dirty="0" err="1"/>
              <a:t>백엔드</a:t>
            </a:r>
            <a:r>
              <a:rPr lang="ko-KR" altLang="en-US" dirty="0"/>
              <a:t> 팀과 상의해서 어떤 </a:t>
            </a:r>
            <a:r>
              <a:rPr lang="en-US" altLang="ko-KR" dirty="0"/>
              <a:t>DB</a:t>
            </a:r>
            <a:r>
              <a:rPr lang="ko-KR" altLang="en-US" dirty="0"/>
              <a:t>자료 필요한지 </a:t>
            </a:r>
            <a:r>
              <a:rPr lang="ko-KR" altLang="en-US" dirty="0" err="1"/>
              <a:t>물어야할듯</a:t>
            </a:r>
            <a:r>
              <a:rPr lang="en-US" altLang="ko-KR" dirty="0"/>
              <a:t>)</a:t>
            </a:r>
          </a:p>
          <a:p>
            <a:pPr marL="342900" indent="-342900">
              <a:buAutoNum type="arabicPeriod"/>
            </a:pPr>
            <a:r>
              <a:rPr lang="ko-KR" altLang="en-US" dirty="0"/>
              <a:t>로그인 및 회원관리 기능 구현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광고주</a:t>
            </a:r>
            <a:r>
              <a:rPr lang="en-US" altLang="ko-KR" dirty="0"/>
              <a:t> </a:t>
            </a:r>
            <a:r>
              <a:rPr lang="ko-KR" altLang="en-US" dirty="0"/>
              <a:t>및 크리에이터 리포트의 시각화 작업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크리에이터 매칭 기능 구현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영상편집점 제공 기능 구현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r>
              <a:rPr lang="ko-KR" altLang="en-US" dirty="0"/>
              <a:t>혜진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화수로 </a:t>
            </a:r>
            <a:r>
              <a:rPr lang="ko-KR" altLang="en-US" dirty="0" err="1"/>
              <a:t>부터</a:t>
            </a:r>
            <a:r>
              <a:rPr lang="ko-KR" altLang="en-US" dirty="0"/>
              <a:t> 가공시킨 </a:t>
            </a:r>
            <a:r>
              <a:rPr lang="en-US" altLang="ko-KR" dirty="0"/>
              <a:t>DB</a:t>
            </a:r>
            <a:r>
              <a:rPr lang="ko-KR" altLang="en-US" dirty="0"/>
              <a:t>결과값들만 축적해두기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웹서버 공부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 err="1"/>
              <a:t>X_Split</a:t>
            </a:r>
            <a:r>
              <a:rPr lang="ko-KR" altLang="en-US" dirty="0"/>
              <a:t>에 변경되는 이미지 띄우기</a:t>
            </a:r>
            <a:endParaRPr lang="en-US" altLang="ko-KR" dirty="0"/>
          </a:p>
          <a:p>
            <a:pPr marL="342900" indent="-342900">
              <a:buFontTx/>
              <a:buAutoNum type="arabicPeriod"/>
            </a:pPr>
            <a:r>
              <a:rPr lang="en-US" altLang="ko-KR" dirty="0"/>
              <a:t>JS </a:t>
            </a:r>
            <a:r>
              <a:rPr lang="ko-KR" altLang="en-US" dirty="0"/>
              <a:t>공부해서 찬우 서포트하기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찬우</a:t>
            </a:r>
            <a:r>
              <a:rPr lang="en-US" altLang="ko-KR" dirty="0"/>
              <a:t>, </a:t>
            </a:r>
            <a:r>
              <a:rPr lang="ko-KR" altLang="en-US" dirty="0"/>
              <a:t>동기와 상의해서 웹서버에 </a:t>
            </a:r>
            <a:r>
              <a:rPr lang="en-US" altLang="ko-KR" dirty="0"/>
              <a:t>DB</a:t>
            </a:r>
            <a:r>
              <a:rPr lang="ko-KR" altLang="en-US" dirty="0"/>
              <a:t>에 대해 설명해주기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465452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CE15583-57B4-409C-B832-9F4EE6A8B43B}"/>
              </a:ext>
            </a:extLst>
          </p:cNvPr>
          <p:cNvSpPr/>
          <p:nvPr/>
        </p:nvSpPr>
        <p:spPr>
          <a:xfrm>
            <a:off x="8353887" y="0"/>
            <a:ext cx="3838113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/>
                </a:solidFill>
              </a:rPr>
              <a:t># TODO List</a:t>
            </a: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광고주가 설정한 브랜드 컨셉에 따른 </a:t>
            </a:r>
            <a:r>
              <a:rPr lang="ko-KR" altLang="en-US" sz="1200" dirty="0" err="1">
                <a:solidFill>
                  <a:schemeClr val="tx1"/>
                </a:solidFill>
              </a:rPr>
              <a:t>크리에이터를</a:t>
            </a:r>
            <a:r>
              <a:rPr lang="ko-KR" altLang="en-US" sz="1200" dirty="0">
                <a:solidFill>
                  <a:schemeClr val="tx1"/>
                </a:solidFill>
              </a:rPr>
              <a:t> 제공하고 시간표를 제시해주어야 함</a:t>
            </a:r>
            <a:endParaRPr lang="en-US" altLang="ko-KR" sz="1200" dirty="0">
              <a:solidFill>
                <a:schemeClr val="tx1"/>
              </a:solidFill>
            </a:endParaRPr>
          </a:p>
          <a:p>
            <a:r>
              <a:rPr lang="en-US" altLang="ko-KR" sz="1200" dirty="0">
                <a:solidFill>
                  <a:schemeClr val="tx1"/>
                </a:solidFill>
              </a:rPr>
              <a:t>   </a:t>
            </a:r>
            <a:r>
              <a:rPr lang="en-US" altLang="ko-KR" sz="1200" dirty="0">
                <a:solidFill>
                  <a:srgbClr val="FF0000"/>
                </a:solidFill>
              </a:rPr>
              <a:t>(</a:t>
            </a:r>
            <a:r>
              <a:rPr lang="ko-KR" altLang="en-US" sz="1200" dirty="0" err="1">
                <a:solidFill>
                  <a:srgbClr val="FF0000"/>
                </a:solidFill>
              </a:rPr>
              <a:t>백엔드팀과</a:t>
            </a:r>
            <a:r>
              <a:rPr lang="ko-KR" altLang="en-US" sz="1200" dirty="0">
                <a:solidFill>
                  <a:srgbClr val="FF0000"/>
                </a:solidFill>
              </a:rPr>
              <a:t> 상의</a:t>
            </a:r>
            <a:r>
              <a:rPr lang="en-US" altLang="ko-KR" sz="1200" dirty="0">
                <a:solidFill>
                  <a:srgbClr val="FF0000"/>
                </a:solidFill>
              </a:rPr>
              <a:t>)</a:t>
            </a: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r>
              <a:rPr lang="en-US" altLang="ko-KR" sz="1200" dirty="0">
                <a:solidFill>
                  <a:schemeClr val="tx1"/>
                </a:solidFill>
              </a:rPr>
              <a:t>- </a:t>
            </a:r>
            <a:r>
              <a:rPr lang="ko-KR" altLang="en-US" sz="1200" dirty="0">
                <a:solidFill>
                  <a:schemeClr val="tx1"/>
                </a:solidFill>
              </a:rPr>
              <a:t>찬우가 중심이 되어서 </a:t>
            </a:r>
            <a:r>
              <a:rPr lang="ko-KR" altLang="en-US" sz="1200" dirty="0" err="1">
                <a:solidFill>
                  <a:schemeClr val="tx1"/>
                </a:solidFill>
              </a:rPr>
              <a:t>이부분</a:t>
            </a:r>
            <a:r>
              <a:rPr lang="ko-KR" altLang="en-US" sz="1200" dirty="0">
                <a:solidFill>
                  <a:schemeClr val="tx1"/>
                </a:solidFill>
              </a:rPr>
              <a:t> 담당</a:t>
            </a:r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EEBCF8-7974-480A-81F5-C014E938822C}"/>
              </a:ext>
            </a:extLst>
          </p:cNvPr>
          <p:cNvSpPr/>
          <p:nvPr/>
        </p:nvSpPr>
        <p:spPr>
          <a:xfrm>
            <a:off x="0" y="0"/>
            <a:ext cx="8353887" cy="87001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E002B58-9AC1-420B-B6FA-04F7396451FB}"/>
              </a:ext>
            </a:extLst>
          </p:cNvPr>
          <p:cNvSpPr/>
          <p:nvPr/>
        </p:nvSpPr>
        <p:spPr>
          <a:xfrm>
            <a:off x="0" y="0"/>
            <a:ext cx="8353887" cy="87001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99A44CD-EEC6-4C4C-B70F-E1A829FDD4BF}"/>
              </a:ext>
            </a:extLst>
          </p:cNvPr>
          <p:cNvSpPr/>
          <p:nvPr/>
        </p:nvSpPr>
        <p:spPr>
          <a:xfrm>
            <a:off x="0" y="0"/>
            <a:ext cx="8353887" cy="87001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01DF7CF-12BD-476E-AF74-57F5B00870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625" y="143826"/>
            <a:ext cx="779062" cy="57131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069831C-717E-471F-80B9-CF5877780640}"/>
              </a:ext>
            </a:extLst>
          </p:cNvPr>
          <p:cNvSpPr txBox="1"/>
          <p:nvPr/>
        </p:nvSpPr>
        <p:spPr>
          <a:xfrm>
            <a:off x="3177925" y="244816"/>
            <a:ext cx="950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u="sng" dirty="0"/>
              <a:t>Creator</a:t>
            </a:r>
            <a:endParaRPr lang="ko-KR" altLang="en-US" u="sng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ADC1EE-7D79-42FA-8C0F-0FA6FD4F583F}"/>
              </a:ext>
            </a:extLst>
          </p:cNvPr>
          <p:cNvSpPr txBox="1"/>
          <p:nvPr/>
        </p:nvSpPr>
        <p:spPr>
          <a:xfrm>
            <a:off x="1582871" y="244816"/>
            <a:ext cx="1240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u="sng" dirty="0"/>
              <a:t>Advertiser</a:t>
            </a:r>
            <a:endParaRPr lang="ko-KR" altLang="en-US" u="sng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581061-037E-4A5B-8E56-DD5B07C2536B}"/>
              </a:ext>
            </a:extLst>
          </p:cNvPr>
          <p:cNvSpPr txBox="1"/>
          <p:nvPr/>
        </p:nvSpPr>
        <p:spPr>
          <a:xfrm>
            <a:off x="4528541" y="244816"/>
            <a:ext cx="798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u="sng" dirty="0"/>
              <a:t>Guide</a:t>
            </a:r>
            <a:endParaRPr lang="ko-KR" altLang="en-US" u="sng" dirty="0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68F5ED-67EB-48A3-B1C3-879C219080F9}"/>
              </a:ext>
            </a:extLst>
          </p:cNvPr>
          <p:cNvSpPr/>
          <p:nvPr/>
        </p:nvSpPr>
        <p:spPr>
          <a:xfrm>
            <a:off x="6098203" y="244816"/>
            <a:ext cx="950517" cy="3693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마이페이지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47A48A1F-CBB8-47D7-A85F-021401090939}"/>
              </a:ext>
            </a:extLst>
          </p:cNvPr>
          <p:cNvSpPr/>
          <p:nvPr/>
        </p:nvSpPr>
        <p:spPr>
          <a:xfrm>
            <a:off x="7122223" y="244816"/>
            <a:ext cx="950517" cy="3693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로그아웃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2BB96ED-F5DC-457E-85A4-FB7F06CC6E21}"/>
              </a:ext>
            </a:extLst>
          </p:cNvPr>
          <p:cNvSpPr/>
          <p:nvPr/>
        </p:nvSpPr>
        <p:spPr>
          <a:xfrm>
            <a:off x="0" y="870012"/>
            <a:ext cx="1653540" cy="598798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u="sng" dirty="0" err="1">
                <a:solidFill>
                  <a:schemeClr val="tx1"/>
                </a:solidFill>
              </a:rPr>
              <a:t>브랜드컨셉</a:t>
            </a:r>
            <a:endParaRPr lang="en-US" altLang="ko-KR" sz="1600" u="sng" dirty="0">
              <a:solidFill>
                <a:schemeClr val="tx1"/>
              </a:solidFill>
            </a:endParaRPr>
          </a:p>
          <a:p>
            <a:pPr algn="ctr"/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r>
              <a:rPr lang="ko-KR" altLang="en-US" sz="1600" u="sng" dirty="0">
                <a:solidFill>
                  <a:schemeClr val="tx1"/>
                </a:solidFill>
              </a:rPr>
              <a:t>크리에이터매칭</a:t>
            </a:r>
            <a:endParaRPr lang="en-US" altLang="ko-KR" sz="1600" u="sng" dirty="0">
              <a:solidFill>
                <a:schemeClr val="tx1"/>
              </a:solidFill>
            </a:endParaRPr>
          </a:p>
          <a:p>
            <a:pPr algn="ctr"/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r>
              <a:rPr lang="ko-KR" altLang="en-US" sz="1600" u="sng" dirty="0">
                <a:solidFill>
                  <a:schemeClr val="tx1"/>
                </a:solidFill>
              </a:rPr>
              <a:t>광고효과보고서</a:t>
            </a:r>
            <a:endParaRPr lang="en-US" altLang="ko-KR" sz="1600" u="sng" dirty="0">
              <a:solidFill>
                <a:schemeClr val="tx1"/>
              </a:solidFill>
            </a:endParaRPr>
          </a:p>
          <a:p>
            <a:pPr algn="ctr"/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ko-KR" altLang="en-US" dirty="0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C56902D9-F129-4F1F-8361-2932D4A0F41F}"/>
              </a:ext>
            </a:extLst>
          </p:cNvPr>
          <p:cNvSpPr/>
          <p:nvPr/>
        </p:nvSpPr>
        <p:spPr>
          <a:xfrm>
            <a:off x="325181" y="3300518"/>
            <a:ext cx="1003177" cy="3994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가이드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A72B04E-9940-462E-9209-505A9B018D50}"/>
              </a:ext>
            </a:extLst>
          </p:cNvPr>
          <p:cNvSpPr/>
          <p:nvPr/>
        </p:nvSpPr>
        <p:spPr>
          <a:xfrm>
            <a:off x="1653540" y="870012"/>
            <a:ext cx="6700347" cy="3693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763EEAE-09BE-4C74-8CBB-28DCAD127143}"/>
              </a:ext>
            </a:extLst>
          </p:cNvPr>
          <p:cNvSpPr/>
          <p:nvPr/>
        </p:nvSpPr>
        <p:spPr>
          <a:xfrm>
            <a:off x="1653540" y="1239344"/>
            <a:ext cx="6700347" cy="474864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98D39C2E-C4F6-4852-9A69-A127B1657148}"/>
              </a:ext>
            </a:extLst>
          </p:cNvPr>
          <p:cNvSpPr/>
          <p:nvPr/>
        </p:nvSpPr>
        <p:spPr>
          <a:xfrm>
            <a:off x="1695530" y="1298700"/>
            <a:ext cx="1482571" cy="32847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/>
              <a:t>크리에이터매칭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F83A130-D81C-4CA4-A9A2-CA44BABC26B5}"/>
              </a:ext>
            </a:extLst>
          </p:cNvPr>
          <p:cNvSpPr/>
          <p:nvPr/>
        </p:nvSpPr>
        <p:spPr>
          <a:xfrm>
            <a:off x="1653540" y="5987988"/>
            <a:ext cx="6700347" cy="87001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334DC399-0707-4FB7-8B44-F65D5300104E}"/>
              </a:ext>
            </a:extLst>
          </p:cNvPr>
          <p:cNvSpPr/>
          <p:nvPr/>
        </p:nvSpPr>
        <p:spPr>
          <a:xfrm>
            <a:off x="1695530" y="6051558"/>
            <a:ext cx="1482571" cy="32847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광고효과보고서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D1BE673-0BE1-493A-9112-F193C2DC41BB}"/>
              </a:ext>
            </a:extLst>
          </p:cNvPr>
          <p:cNvSpPr/>
          <p:nvPr/>
        </p:nvSpPr>
        <p:spPr>
          <a:xfrm>
            <a:off x="8353887" y="0"/>
            <a:ext cx="3838113" cy="6858000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D1A4AE52-F08B-411A-9324-524F676EBF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131"/>
          <a:stretch/>
        </p:blipFill>
        <p:spPr>
          <a:xfrm>
            <a:off x="1934687" y="1828800"/>
            <a:ext cx="6080008" cy="3946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8044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CE15583-57B4-409C-B832-9F4EE6A8B43B}"/>
              </a:ext>
            </a:extLst>
          </p:cNvPr>
          <p:cNvSpPr/>
          <p:nvPr/>
        </p:nvSpPr>
        <p:spPr>
          <a:xfrm>
            <a:off x="8353887" y="0"/>
            <a:ext cx="3838113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/>
                </a:solidFill>
              </a:rPr>
              <a:t># TODO List</a:t>
            </a: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광고효과보고서에 제시할 지표들 선정해서 </a:t>
            </a:r>
            <a:r>
              <a:rPr lang="ko-KR" altLang="en-US" sz="1200" dirty="0" err="1">
                <a:solidFill>
                  <a:schemeClr val="tx1"/>
                </a:solidFill>
              </a:rPr>
              <a:t>업로드해야함</a:t>
            </a:r>
            <a:endParaRPr lang="en-US" altLang="ko-KR" sz="1200" dirty="0">
              <a:solidFill>
                <a:schemeClr val="tx1"/>
              </a:solidFill>
            </a:endParaRPr>
          </a:p>
          <a:p>
            <a:r>
              <a:rPr lang="en-US" altLang="ko-KR" sz="1200" dirty="0">
                <a:solidFill>
                  <a:schemeClr val="tx1"/>
                </a:solidFill>
              </a:rPr>
              <a:t>   </a:t>
            </a:r>
            <a:r>
              <a:rPr lang="en-US" altLang="ko-KR" sz="1200" dirty="0">
                <a:solidFill>
                  <a:srgbClr val="FF0000"/>
                </a:solidFill>
              </a:rPr>
              <a:t>(</a:t>
            </a:r>
            <a:r>
              <a:rPr lang="ko-KR" altLang="en-US" sz="1200" dirty="0" err="1">
                <a:solidFill>
                  <a:srgbClr val="FF0000"/>
                </a:solidFill>
              </a:rPr>
              <a:t>백엔드팀과</a:t>
            </a:r>
            <a:r>
              <a:rPr lang="ko-KR" altLang="en-US" sz="1200" dirty="0">
                <a:solidFill>
                  <a:srgbClr val="FF0000"/>
                </a:solidFill>
              </a:rPr>
              <a:t> 상의</a:t>
            </a:r>
            <a:r>
              <a:rPr lang="en-US" altLang="ko-KR" sz="1200" dirty="0">
                <a:solidFill>
                  <a:srgbClr val="FF0000"/>
                </a:solidFill>
              </a:rPr>
              <a:t>)</a:t>
            </a: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r>
              <a:rPr lang="en-US" altLang="ko-KR" sz="1200" dirty="0">
                <a:solidFill>
                  <a:schemeClr val="tx1"/>
                </a:solidFill>
              </a:rPr>
              <a:t>- </a:t>
            </a:r>
            <a:r>
              <a:rPr lang="ko-KR" altLang="en-US" sz="1200" dirty="0">
                <a:solidFill>
                  <a:schemeClr val="tx1"/>
                </a:solidFill>
              </a:rPr>
              <a:t>찬우가 중심이 되어서 </a:t>
            </a:r>
            <a:r>
              <a:rPr lang="ko-KR" altLang="en-US" sz="1200" dirty="0" err="1">
                <a:solidFill>
                  <a:schemeClr val="tx1"/>
                </a:solidFill>
              </a:rPr>
              <a:t>이부분</a:t>
            </a:r>
            <a:r>
              <a:rPr lang="ko-KR" altLang="en-US" sz="1200" dirty="0">
                <a:solidFill>
                  <a:schemeClr val="tx1"/>
                </a:solidFill>
              </a:rPr>
              <a:t> 담당</a:t>
            </a:r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EEBCF8-7974-480A-81F5-C014E938822C}"/>
              </a:ext>
            </a:extLst>
          </p:cNvPr>
          <p:cNvSpPr/>
          <p:nvPr/>
        </p:nvSpPr>
        <p:spPr>
          <a:xfrm>
            <a:off x="0" y="0"/>
            <a:ext cx="8353887" cy="87001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98DF72F-E818-45B7-AAE1-32D897628C75}"/>
              </a:ext>
            </a:extLst>
          </p:cNvPr>
          <p:cNvSpPr/>
          <p:nvPr/>
        </p:nvSpPr>
        <p:spPr>
          <a:xfrm>
            <a:off x="0" y="0"/>
            <a:ext cx="8353887" cy="87001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AA991BB-458F-4DE1-BF08-F07F3A9EE3D3}"/>
              </a:ext>
            </a:extLst>
          </p:cNvPr>
          <p:cNvSpPr/>
          <p:nvPr/>
        </p:nvSpPr>
        <p:spPr>
          <a:xfrm>
            <a:off x="0" y="0"/>
            <a:ext cx="8353887" cy="87001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A4DAED5-847D-4DDE-BD1E-9155C711BF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625" y="143826"/>
            <a:ext cx="779062" cy="57131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8FB18DF-6958-44B7-9493-9D4D5DD04D9C}"/>
              </a:ext>
            </a:extLst>
          </p:cNvPr>
          <p:cNvSpPr txBox="1"/>
          <p:nvPr/>
        </p:nvSpPr>
        <p:spPr>
          <a:xfrm>
            <a:off x="3177925" y="244816"/>
            <a:ext cx="950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u="sng" dirty="0"/>
              <a:t>Creator</a:t>
            </a:r>
            <a:endParaRPr lang="ko-KR" altLang="en-US" u="sng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F51249-D450-4F32-A80B-25EC452CCEF7}"/>
              </a:ext>
            </a:extLst>
          </p:cNvPr>
          <p:cNvSpPr txBox="1"/>
          <p:nvPr/>
        </p:nvSpPr>
        <p:spPr>
          <a:xfrm>
            <a:off x="1582871" y="244816"/>
            <a:ext cx="1240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u="sng" dirty="0"/>
              <a:t>Advertiser</a:t>
            </a:r>
            <a:endParaRPr lang="ko-KR" altLang="en-US" u="sng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F03E5E-F42C-4477-A230-F04D3A8E381D}"/>
              </a:ext>
            </a:extLst>
          </p:cNvPr>
          <p:cNvSpPr txBox="1"/>
          <p:nvPr/>
        </p:nvSpPr>
        <p:spPr>
          <a:xfrm>
            <a:off x="4528541" y="244816"/>
            <a:ext cx="798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u="sng" dirty="0"/>
              <a:t>Guide</a:t>
            </a:r>
            <a:endParaRPr lang="ko-KR" altLang="en-US" u="sng" dirty="0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294A9AC4-6315-42E7-A011-79D6C50DB450}"/>
              </a:ext>
            </a:extLst>
          </p:cNvPr>
          <p:cNvSpPr/>
          <p:nvPr/>
        </p:nvSpPr>
        <p:spPr>
          <a:xfrm>
            <a:off x="6098203" y="244816"/>
            <a:ext cx="950517" cy="3693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마이페이지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055F4E71-29AA-479A-B33F-B14A0D459199}"/>
              </a:ext>
            </a:extLst>
          </p:cNvPr>
          <p:cNvSpPr/>
          <p:nvPr/>
        </p:nvSpPr>
        <p:spPr>
          <a:xfrm>
            <a:off x="7122223" y="244816"/>
            <a:ext cx="950517" cy="3693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로그아웃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540D343-BA63-4190-B780-0775FD76CEA0}"/>
              </a:ext>
            </a:extLst>
          </p:cNvPr>
          <p:cNvSpPr/>
          <p:nvPr/>
        </p:nvSpPr>
        <p:spPr>
          <a:xfrm>
            <a:off x="0" y="870012"/>
            <a:ext cx="1653540" cy="598798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u="sng" dirty="0" err="1">
                <a:solidFill>
                  <a:schemeClr val="tx1"/>
                </a:solidFill>
              </a:rPr>
              <a:t>브랜드컨셉</a:t>
            </a:r>
            <a:endParaRPr lang="en-US" altLang="ko-KR" sz="1600" u="sng" dirty="0">
              <a:solidFill>
                <a:schemeClr val="tx1"/>
              </a:solidFill>
            </a:endParaRPr>
          </a:p>
          <a:p>
            <a:pPr algn="ctr"/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r>
              <a:rPr lang="ko-KR" altLang="en-US" sz="1600" u="sng" dirty="0">
                <a:solidFill>
                  <a:schemeClr val="tx1"/>
                </a:solidFill>
              </a:rPr>
              <a:t>크리에이터매칭</a:t>
            </a:r>
            <a:endParaRPr lang="en-US" altLang="ko-KR" sz="1600" u="sng" dirty="0">
              <a:solidFill>
                <a:schemeClr val="tx1"/>
              </a:solidFill>
            </a:endParaRPr>
          </a:p>
          <a:p>
            <a:pPr algn="ctr"/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r>
              <a:rPr lang="ko-KR" altLang="en-US" sz="1600" u="sng" dirty="0">
                <a:solidFill>
                  <a:schemeClr val="tx1"/>
                </a:solidFill>
              </a:rPr>
              <a:t>광고효과보고서</a:t>
            </a:r>
            <a:endParaRPr lang="en-US" altLang="ko-KR" sz="1600" u="sng" dirty="0">
              <a:solidFill>
                <a:schemeClr val="tx1"/>
              </a:solidFill>
            </a:endParaRPr>
          </a:p>
          <a:p>
            <a:pPr algn="ctr"/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ko-KR" altLang="en-US" dirty="0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E93FCDA9-9138-4361-ACC6-C9599D55EA68}"/>
              </a:ext>
            </a:extLst>
          </p:cNvPr>
          <p:cNvSpPr/>
          <p:nvPr/>
        </p:nvSpPr>
        <p:spPr>
          <a:xfrm>
            <a:off x="325181" y="3300518"/>
            <a:ext cx="1003177" cy="3994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가이드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B0C5BB8-5201-42FE-90C7-9C52109AE402}"/>
              </a:ext>
            </a:extLst>
          </p:cNvPr>
          <p:cNvSpPr/>
          <p:nvPr/>
        </p:nvSpPr>
        <p:spPr>
          <a:xfrm>
            <a:off x="1653540" y="870012"/>
            <a:ext cx="6700347" cy="3693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0E45DFB-35DC-4858-B372-F36B0A7DADB4}"/>
              </a:ext>
            </a:extLst>
          </p:cNvPr>
          <p:cNvSpPr/>
          <p:nvPr/>
        </p:nvSpPr>
        <p:spPr>
          <a:xfrm>
            <a:off x="1653540" y="1239344"/>
            <a:ext cx="6700347" cy="561865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30323BEE-23BD-48AE-8B9C-D5D02B8E55F2}"/>
              </a:ext>
            </a:extLst>
          </p:cNvPr>
          <p:cNvSpPr/>
          <p:nvPr/>
        </p:nvSpPr>
        <p:spPr>
          <a:xfrm>
            <a:off x="1695354" y="1831651"/>
            <a:ext cx="1482571" cy="32847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광고효과보고서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74FF655-99D5-4F87-B703-E105D9EC789D}"/>
              </a:ext>
            </a:extLst>
          </p:cNvPr>
          <p:cNvSpPr/>
          <p:nvPr/>
        </p:nvSpPr>
        <p:spPr>
          <a:xfrm>
            <a:off x="8353886" y="0"/>
            <a:ext cx="3838113" cy="6858000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18EAB959-85C9-491D-94AA-6214AFB2AA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/>
          <a:stretch/>
        </p:blipFill>
        <p:spPr>
          <a:xfrm>
            <a:off x="1778643" y="2267618"/>
            <a:ext cx="6404658" cy="4445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337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CE15583-57B4-409C-B832-9F4EE6A8B43B}"/>
              </a:ext>
            </a:extLst>
          </p:cNvPr>
          <p:cNvSpPr/>
          <p:nvPr/>
        </p:nvSpPr>
        <p:spPr>
          <a:xfrm>
            <a:off x="8353887" y="0"/>
            <a:ext cx="3838113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/>
                </a:solidFill>
              </a:rPr>
              <a:t># TODO List</a:t>
            </a: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200" dirty="0" err="1">
                <a:solidFill>
                  <a:schemeClr val="tx1"/>
                </a:solidFill>
              </a:rPr>
              <a:t>왼측</a:t>
            </a:r>
            <a:r>
              <a:rPr lang="ko-KR" altLang="en-US" sz="1200" dirty="0">
                <a:solidFill>
                  <a:schemeClr val="tx1"/>
                </a:solidFill>
              </a:rPr>
              <a:t> </a:t>
            </a:r>
            <a:r>
              <a:rPr lang="ko-KR" altLang="en-US" sz="1200" dirty="0" err="1">
                <a:solidFill>
                  <a:schemeClr val="tx1"/>
                </a:solidFill>
              </a:rPr>
              <a:t>컨텐츠컨셉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 err="1">
                <a:solidFill>
                  <a:schemeClr val="tx1"/>
                </a:solidFill>
              </a:rPr>
              <a:t>크리에이터리포트</a:t>
            </a:r>
            <a:r>
              <a:rPr lang="en-US" altLang="ko-KR" sz="1200" dirty="0">
                <a:solidFill>
                  <a:schemeClr val="tx1"/>
                </a:solidFill>
              </a:rPr>
              <a:t>,</a:t>
            </a:r>
            <a:r>
              <a:rPr lang="ko-KR" altLang="en-US" sz="1200" dirty="0">
                <a:solidFill>
                  <a:schemeClr val="tx1"/>
                </a:solidFill>
              </a:rPr>
              <a:t> 영상편집점</a:t>
            </a:r>
            <a:endParaRPr lang="en-US" altLang="ko-KR" sz="1200" dirty="0">
              <a:solidFill>
                <a:schemeClr val="tx1"/>
              </a:solidFill>
            </a:endParaRPr>
          </a:p>
          <a:p>
            <a:r>
              <a:rPr lang="ko-KR" altLang="en-US" sz="1200" dirty="0">
                <a:solidFill>
                  <a:schemeClr val="tx1"/>
                </a:solidFill>
              </a:rPr>
              <a:t> 클릭 시 동일 페이지 내에서 해당 영역으로 이동하게</a:t>
            </a:r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r>
              <a:rPr lang="en-US" altLang="ko-KR" sz="1200" dirty="0">
                <a:solidFill>
                  <a:schemeClr val="tx1"/>
                </a:solidFill>
              </a:rPr>
              <a:t>- </a:t>
            </a:r>
            <a:r>
              <a:rPr lang="ko-KR" altLang="en-US" sz="1200" dirty="0">
                <a:solidFill>
                  <a:schemeClr val="tx1"/>
                </a:solidFill>
              </a:rPr>
              <a:t>가이드 버튼</a:t>
            </a:r>
            <a:r>
              <a:rPr lang="en-US" altLang="ko-KR" sz="1200" dirty="0">
                <a:solidFill>
                  <a:schemeClr val="tx1"/>
                </a:solidFill>
              </a:rPr>
              <a:t>(</a:t>
            </a:r>
            <a:r>
              <a:rPr lang="ko-KR" altLang="en-US" sz="1200" dirty="0">
                <a:solidFill>
                  <a:schemeClr val="tx1"/>
                </a:solidFill>
              </a:rPr>
              <a:t>가이드 페이지로 이동</a:t>
            </a:r>
            <a:r>
              <a:rPr lang="en-US" altLang="ko-KR" sz="1200" dirty="0">
                <a:solidFill>
                  <a:schemeClr val="tx1"/>
                </a:solidFill>
              </a:rPr>
              <a:t>)</a:t>
            </a:r>
            <a:r>
              <a:rPr lang="ko-KR" altLang="en-US" sz="1200" dirty="0">
                <a:solidFill>
                  <a:schemeClr val="tx1"/>
                </a:solidFill>
              </a:rPr>
              <a:t> 생성</a:t>
            </a:r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r>
              <a:rPr lang="en-US" altLang="ko-KR" sz="1200" dirty="0">
                <a:solidFill>
                  <a:schemeClr val="tx1"/>
                </a:solidFill>
              </a:rPr>
              <a:t>- </a:t>
            </a:r>
            <a:r>
              <a:rPr lang="ko-KR" altLang="en-US" sz="1200" dirty="0" err="1">
                <a:solidFill>
                  <a:schemeClr val="tx1"/>
                </a:solidFill>
              </a:rPr>
              <a:t>크리에이터가</a:t>
            </a:r>
            <a:r>
              <a:rPr lang="ko-KR" altLang="en-US" sz="1200" dirty="0">
                <a:solidFill>
                  <a:schemeClr val="tx1"/>
                </a:solidFill>
              </a:rPr>
              <a:t> 설정하는 지표에 따른 </a:t>
            </a:r>
            <a:r>
              <a:rPr lang="ko-KR" altLang="en-US" sz="1200" dirty="0" err="1">
                <a:solidFill>
                  <a:schemeClr val="tx1"/>
                </a:solidFill>
              </a:rPr>
              <a:t>드랍다운</a:t>
            </a:r>
            <a:r>
              <a:rPr lang="ko-KR" altLang="en-US" sz="1200" dirty="0">
                <a:solidFill>
                  <a:schemeClr val="tx1"/>
                </a:solidFill>
              </a:rPr>
              <a:t> 기능 지원해주어야 함</a:t>
            </a:r>
            <a:endParaRPr lang="en-US" altLang="ko-KR" sz="1200" dirty="0">
              <a:solidFill>
                <a:schemeClr val="tx1"/>
              </a:solidFill>
            </a:endParaRPr>
          </a:p>
          <a:p>
            <a:r>
              <a:rPr lang="en-US" altLang="ko-KR" sz="1200" dirty="0">
                <a:solidFill>
                  <a:schemeClr val="tx1"/>
                </a:solidFill>
              </a:rPr>
              <a:t>   </a:t>
            </a:r>
            <a:r>
              <a:rPr lang="en-US" altLang="ko-KR" sz="1200" dirty="0">
                <a:solidFill>
                  <a:srgbClr val="FF0000"/>
                </a:solidFill>
              </a:rPr>
              <a:t>(</a:t>
            </a:r>
            <a:r>
              <a:rPr lang="ko-KR" altLang="en-US" sz="1200" dirty="0" err="1">
                <a:solidFill>
                  <a:srgbClr val="FF0000"/>
                </a:solidFill>
              </a:rPr>
              <a:t>백엔드팀과</a:t>
            </a:r>
            <a:r>
              <a:rPr lang="ko-KR" altLang="en-US" sz="1200" dirty="0">
                <a:solidFill>
                  <a:srgbClr val="FF0000"/>
                </a:solidFill>
              </a:rPr>
              <a:t> 상의</a:t>
            </a:r>
            <a:r>
              <a:rPr lang="en-US" altLang="ko-KR" sz="1200" dirty="0">
                <a:solidFill>
                  <a:srgbClr val="FF0000"/>
                </a:solidFill>
              </a:rPr>
              <a:t>)</a:t>
            </a: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EEBCF8-7974-480A-81F5-C014E938822C}"/>
              </a:ext>
            </a:extLst>
          </p:cNvPr>
          <p:cNvSpPr/>
          <p:nvPr/>
        </p:nvSpPr>
        <p:spPr>
          <a:xfrm>
            <a:off x="0" y="0"/>
            <a:ext cx="8353887" cy="87001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1E21FBA-D053-41A6-BE5A-517D4A366F46}"/>
              </a:ext>
            </a:extLst>
          </p:cNvPr>
          <p:cNvSpPr/>
          <p:nvPr/>
        </p:nvSpPr>
        <p:spPr>
          <a:xfrm>
            <a:off x="0" y="0"/>
            <a:ext cx="8353887" cy="87001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A3BF095-0AFE-401C-9C9E-FF260F3E7F0E}"/>
              </a:ext>
            </a:extLst>
          </p:cNvPr>
          <p:cNvSpPr/>
          <p:nvPr/>
        </p:nvSpPr>
        <p:spPr>
          <a:xfrm>
            <a:off x="0" y="0"/>
            <a:ext cx="8353887" cy="87001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F753808-937F-4324-8E3F-9DC3EF1BA9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625" y="143826"/>
            <a:ext cx="779062" cy="57131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0ED87F5-3397-4639-A19A-A20C7F5E10E1}"/>
              </a:ext>
            </a:extLst>
          </p:cNvPr>
          <p:cNvSpPr txBox="1"/>
          <p:nvPr/>
        </p:nvSpPr>
        <p:spPr>
          <a:xfrm>
            <a:off x="3177925" y="244816"/>
            <a:ext cx="950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u="sng" dirty="0"/>
              <a:t>Creator</a:t>
            </a:r>
            <a:endParaRPr lang="ko-KR" altLang="en-US" u="sng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4B4BA7-98E9-443D-A941-A9FCECF7A672}"/>
              </a:ext>
            </a:extLst>
          </p:cNvPr>
          <p:cNvSpPr txBox="1"/>
          <p:nvPr/>
        </p:nvSpPr>
        <p:spPr>
          <a:xfrm>
            <a:off x="1582871" y="244816"/>
            <a:ext cx="1240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u="sng" dirty="0"/>
              <a:t>Advertiser</a:t>
            </a:r>
            <a:endParaRPr lang="ko-KR" altLang="en-US" u="sng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D174DFF-9540-4AD1-94E3-06D04A6C7CCD}"/>
              </a:ext>
            </a:extLst>
          </p:cNvPr>
          <p:cNvSpPr txBox="1"/>
          <p:nvPr/>
        </p:nvSpPr>
        <p:spPr>
          <a:xfrm>
            <a:off x="4528541" y="244816"/>
            <a:ext cx="798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u="sng" dirty="0"/>
              <a:t>Guide</a:t>
            </a:r>
            <a:endParaRPr lang="ko-KR" altLang="en-US" u="sng" dirty="0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12ADA6EA-0D41-4018-AE22-5459E4E983EC}"/>
              </a:ext>
            </a:extLst>
          </p:cNvPr>
          <p:cNvSpPr/>
          <p:nvPr/>
        </p:nvSpPr>
        <p:spPr>
          <a:xfrm>
            <a:off x="6098203" y="244816"/>
            <a:ext cx="950517" cy="3693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마이페이지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A35E99F8-8A37-41C4-B659-15460BD7F082}"/>
              </a:ext>
            </a:extLst>
          </p:cNvPr>
          <p:cNvSpPr/>
          <p:nvPr/>
        </p:nvSpPr>
        <p:spPr>
          <a:xfrm>
            <a:off x="7122223" y="244816"/>
            <a:ext cx="950517" cy="3693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로그아웃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C88503C-0D87-4A93-92E0-C646D5F13FB7}"/>
              </a:ext>
            </a:extLst>
          </p:cNvPr>
          <p:cNvSpPr txBox="1"/>
          <p:nvPr/>
        </p:nvSpPr>
        <p:spPr>
          <a:xfrm>
            <a:off x="982176" y="34404"/>
            <a:ext cx="4886018" cy="2769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6-8 </a:t>
            </a:r>
            <a:r>
              <a:rPr lang="ko-KR" altLang="en-US" sz="1200" dirty="0"/>
              <a:t>슬라이드</a:t>
            </a:r>
            <a:r>
              <a:rPr lang="en-US" altLang="ko-KR" sz="1200" dirty="0"/>
              <a:t>(View</a:t>
            </a:r>
            <a:r>
              <a:rPr lang="ko-KR" altLang="en-US" sz="1200" dirty="0"/>
              <a:t> </a:t>
            </a:r>
            <a:r>
              <a:rPr lang="en-US" altLang="ko-KR" sz="1200" dirty="0"/>
              <a:t>1</a:t>
            </a:r>
            <a:r>
              <a:rPr lang="ko-KR" altLang="en-US" sz="1200" dirty="0"/>
              <a:t>페이지에 다 </a:t>
            </a:r>
            <a:r>
              <a:rPr lang="ko-KR" altLang="en-US" sz="1200" dirty="0" err="1"/>
              <a:t>담길내용</a:t>
            </a:r>
            <a:r>
              <a:rPr lang="en-US" altLang="ko-KR" sz="1200" dirty="0"/>
              <a:t>)</a:t>
            </a:r>
            <a:r>
              <a:rPr lang="ko-KR" altLang="en-US" sz="1200" dirty="0"/>
              <a:t> </a:t>
            </a:r>
            <a:r>
              <a:rPr lang="en-US" altLang="ko-KR" sz="1200" dirty="0"/>
              <a:t>: </a:t>
            </a:r>
            <a:r>
              <a:rPr lang="en-US" altLang="ko-KR" sz="1200" b="1" dirty="0"/>
              <a:t>Creator</a:t>
            </a:r>
            <a:r>
              <a:rPr lang="en-US" altLang="ko-KR" sz="1200" dirty="0"/>
              <a:t> </a:t>
            </a:r>
            <a:r>
              <a:rPr lang="ko-KR" altLang="en-US" sz="1200" dirty="0"/>
              <a:t>탭 </a:t>
            </a:r>
            <a:r>
              <a:rPr lang="ko-KR" altLang="en-US" sz="1200" dirty="0" err="1"/>
              <a:t>클릭시</a:t>
            </a:r>
            <a:r>
              <a:rPr lang="ko-KR" altLang="en-US" sz="1200" dirty="0"/>
              <a:t> 화면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74526AB-0C4C-46DA-99A7-73FF6EDB63BC}"/>
              </a:ext>
            </a:extLst>
          </p:cNvPr>
          <p:cNvSpPr/>
          <p:nvPr/>
        </p:nvSpPr>
        <p:spPr>
          <a:xfrm>
            <a:off x="0" y="870012"/>
            <a:ext cx="1653540" cy="598798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u="sng" dirty="0" err="1">
                <a:solidFill>
                  <a:schemeClr val="tx1"/>
                </a:solidFill>
              </a:rPr>
              <a:t>컨텐츠컨셉</a:t>
            </a:r>
            <a:endParaRPr lang="en-US" altLang="ko-KR" sz="1600" u="sng" dirty="0">
              <a:solidFill>
                <a:schemeClr val="tx1"/>
              </a:solidFill>
            </a:endParaRPr>
          </a:p>
          <a:p>
            <a:pPr algn="ctr"/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b="1" u="sng" dirty="0" err="1">
                <a:solidFill>
                  <a:schemeClr val="tx1"/>
                </a:solidFill>
              </a:rPr>
              <a:t>크리에이터리포트</a:t>
            </a:r>
            <a:endParaRPr lang="en-US" altLang="ko-KR" sz="1400" b="1" u="sng" dirty="0">
              <a:solidFill>
                <a:schemeClr val="tx1"/>
              </a:solidFill>
            </a:endParaRPr>
          </a:p>
          <a:p>
            <a:pPr algn="ctr"/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r>
              <a:rPr lang="ko-KR" altLang="en-US" sz="1600" u="sng" dirty="0">
                <a:solidFill>
                  <a:schemeClr val="tx1"/>
                </a:solidFill>
              </a:rPr>
              <a:t>영상편집점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ko-KR" altLang="en-US" dirty="0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20BF5FFD-88EF-4E5A-BFBD-FE79C766FD6B}"/>
              </a:ext>
            </a:extLst>
          </p:cNvPr>
          <p:cNvSpPr/>
          <p:nvPr/>
        </p:nvSpPr>
        <p:spPr>
          <a:xfrm>
            <a:off x="325181" y="3300518"/>
            <a:ext cx="1003177" cy="3994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가이드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26DAE71-F6DF-4F23-B41F-D1EBF644B1DC}"/>
              </a:ext>
            </a:extLst>
          </p:cNvPr>
          <p:cNvSpPr/>
          <p:nvPr/>
        </p:nvSpPr>
        <p:spPr>
          <a:xfrm>
            <a:off x="1653540" y="870012"/>
            <a:ext cx="6700347" cy="511797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EB5439F1-B388-49BA-B290-45783E8A0288}"/>
              </a:ext>
            </a:extLst>
          </p:cNvPr>
          <p:cNvSpPr/>
          <p:nvPr/>
        </p:nvSpPr>
        <p:spPr>
          <a:xfrm>
            <a:off x="1695354" y="916187"/>
            <a:ext cx="1482571" cy="32847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/>
              <a:t>컨텐츠컨셉</a:t>
            </a:r>
            <a:endParaRPr lang="ko-KR" altLang="en-US" sz="1400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D27E6E9-5E03-427D-B66B-956E93C18FB3}"/>
              </a:ext>
            </a:extLst>
          </p:cNvPr>
          <p:cNvSpPr/>
          <p:nvPr/>
        </p:nvSpPr>
        <p:spPr>
          <a:xfrm>
            <a:off x="1653540" y="5987988"/>
            <a:ext cx="6700347" cy="87001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1BA665F8-A4B6-4FA8-90EC-338372592CF3}"/>
              </a:ext>
            </a:extLst>
          </p:cNvPr>
          <p:cNvSpPr/>
          <p:nvPr/>
        </p:nvSpPr>
        <p:spPr>
          <a:xfrm>
            <a:off x="1695354" y="6034163"/>
            <a:ext cx="1482571" cy="32847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/>
              <a:t>크리에이터리포트</a:t>
            </a:r>
            <a:endParaRPr lang="ko-KR" altLang="en-US" sz="1200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F865E37-1271-47E4-BFD0-A2B3B1E834A5}"/>
              </a:ext>
            </a:extLst>
          </p:cNvPr>
          <p:cNvSpPr/>
          <p:nvPr/>
        </p:nvSpPr>
        <p:spPr>
          <a:xfrm>
            <a:off x="8353886" y="0"/>
            <a:ext cx="3838113" cy="6858000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49" name="_x219344472" descr="EMB00000e083ea8">
            <a:extLst>
              <a:ext uri="{FF2B5EF4-FFF2-40B4-BE49-F238E27FC236}">
                <a16:creationId xmlns:a16="http://schemas.microsoft.com/office/drawing/2014/main" id="{823DDC58-466F-41CA-A87E-AB646D7611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748" b="33704"/>
          <a:stretch/>
        </p:blipFill>
        <p:spPr bwMode="auto">
          <a:xfrm>
            <a:off x="2001700" y="1702046"/>
            <a:ext cx="5722574" cy="3747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20E90C2-47A6-481A-972B-BD876B29AB30}"/>
              </a:ext>
            </a:extLst>
          </p:cNvPr>
          <p:cNvSpPr txBox="1"/>
          <p:nvPr/>
        </p:nvSpPr>
        <p:spPr>
          <a:xfrm>
            <a:off x="4862986" y="3361266"/>
            <a:ext cx="36979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컨텐츠 카테고리를 </a:t>
            </a:r>
            <a:r>
              <a:rPr lang="ko-KR" altLang="en-US" dirty="0" err="1"/>
              <a:t>체크선택할수있도록</a:t>
            </a:r>
            <a:r>
              <a:rPr lang="en-US" altLang="ko-KR" dirty="0"/>
              <a:t> </a:t>
            </a:r>
            <a:r>
              <a:rPr lang="ko-KR" altLang="en-US" dirty="0"/>
              <a:t>하는게 더 </a:t>
            </a:r>
            <a:r>
              <a:rPr lang="ko-KR" altLang="en-US" dirty="0" err="1"/>
              <a:t>나아보임</a:t>
            </a:r>
            <a:r>
              <a:rPr lang="en-US" altLang="ko-KR" dirty="0"/>
              <a:t>. / </a:t>
            </a:r>
          </a:p>
          <a:p>
            <a:r>
              <a:rPr lang="ko-KR" altLang="en-US" dirty="0"/>
              <a:t>중복선택도 가능하도록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3832230-C92E-43B1-AA32-0E443D49F87A}"/>
              </a:ext>
            </a:extLst>
          </p:cNvPr>
          <p:cNvSpPr txBox="1"/>
          <p:nvPr/>
        </p:nvSpPr>
        <p:spPr>
          <a:xfrm>
            <a:off x="5056087" y="4540460"/>
            <a:ext cx="41674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시간도 </a:t>
            </a:r>
            <a:r>
              <a:rPr lang="en-US" altLang="ko-KR" dirty="0"/>
              <a:t>18:00-19:00 / 23:00-24:00 </a:t>
            </a:r>
            <a:r>
              <a:rPr lang="ko-KR" altLang="en-US" dirty="0"/>
              <a:t>처럼 이어지지않아도 </a:t>
            </a:r>
            <a:r>
              <a:rPr lang="ko-KR" altLang="en-US" dirty="0" err="1"/>
              <a:t>선택가능하도록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740198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CE15583-57B4-409C-B832-9F4EE6A8B43B}"/>
              </a:ext>
            </a:extLst>
          </p:cNvPr>
          <p:cNvSpPr/>
          <p:nvPr/>
        </p:nvSpPr>
        <p:spPr>
          <a:xfrm>
            <a:off x="8353887" y="0"/>
            <a:ext cx="3838113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/>
                </a:solidFill>
              </a:rPr>
              <a:t># TODO List</a:t>
            </a: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r>
              <a:rPr lang="en-US" altLang="ko-KR" sz="1200" dirty="0">
                <a:solidFill>
                  <a:schemeClr val="tx1"/>
                </a:solidFill>
              </a:rPr>
              <a:t>- </a:t>
            </a:r>
            <a:r>
              <a:rPr lang="ko-KR" altLang="en-US" sz="1200" dirty="0" err="1">
                <a:solidFill>
                  <a:schemeClr val="tx1"/>
                </a:solidFill>
              </a:rPr>
              <a:t>크리에이터보고서에</a:t>
            </a:r>
            <a:r>
              <a:rPr lang="ko-KR" altLang="en-US" sz="1200" dirty="0">
                <a:solidFill>
                  <a:schemeClr val="tx1"/>
                </a:solidFill>
              </a:rPr>
              <a:t> 제시할 지표들 선정해서 </a:t>
            </a:r>
            <a:r>
              <a:rPr lang="ko-KR" altLang="en-US" sz="1200" dirty="0" err="1">
                <a:solidFill>
                  <a:schemeClr val="tx1"/>
                </a:solidFill>
              </a:rPr>
              <a:t>업로드해야함</a:t>
            </a:r>
            <a:endParaRPr lang="en-US" altLang="ko-KR" sz="1200" dirty="0">
              <a:solidFill>
                <a:schemeClr val="tx1"/>
              </a:solidFill>
            </a:endParaRPr>
          </a:p>
          <a:p>
            <a:r>
              <a:rPr lang="en-US" altLang="ko-KR" sz="1200" dirty="0">
                <a:solidFill>
                  <a:schemeClr val="tx1"/>
                </a:solidFill>
              </a:rPr>
              <a:t>   </a:t>
            </a:r>
            <a:r>
              <a:rPr lang="en-US" altLang="ko-KR" sz="1200" dirty="0">
                <a:solidFill>
                  <a:srgbClr val="FF0000"/>
                </a:solidFill>
              </a:rPr>
              <a:t>(</a:t>
            </a:r>
            <a:r>
              <a:rPr lang="ko-KR" altLang="en-US" sz="1200" dirty="0" err="1">
                <a:solidFill>
                  <a:srgbClr val="FF0000"/>
                </a:solidFill>
              </a:rPr>
              <a:t>백엔드팀과</a:t>
            </a:r>
            <a:r>
              <a:rPr lang="ko-KR" altLang="en-US" sz="1200" dirty="0">
                <a:solidFill>
                  <a:srgbClr val="FF0000"/>
                </a:solidFill>
              </a:rPr>
              <a:t> 상의</a:t>
            </a:r>
            <a:r>
              <a:rPr lang="en-US" altLang="ko-KR" sz="1200" dirty="0">
                <a:solidFill>
                  <a:srgbClr val="FF0000"/>
                </a:solidFill>
              </a:rPr>
              <a:t>)</a:t>
            </a: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r>
              <a:rPr lang="en-US" altLang="ko-KR" sz="1200" dirty="0">
                <a:solidFill>
                  <a:schemeClr val="tx1"/>
                </a:solidFill>
              </a:rPr>
              <a:t>- </a:t>
            </a:r>
            <a:r>
              <a:rPr lang="ko-KR" altLang="en-US" sz="1200" dirty="0">
                <a:solidFill>
                  <a:schemeClr val="tx1"/>
                </a:solidFill>
              </a:rPr>
              <a:t>찬우가 중심이 되어서 </a:t>
            </a:r>
            <a:r>
              <a:rPr lang="ko-KR" altLang="en-US" sz="1200" dirty="0" err="1">
                <a:solidFill>
                  <a:schemeClr val="tx1"/>
                </a:solidFill>
              </a:rPr>
              <a:t>이부분</a:t>
            </a:r>
            <a:r>
              <a:rPr lang="ko-KR" altLang="en-US" sz="1200" dirty="0">
                <a:solidFill>
                  <a:schemeClr val="tx1"/>
                </a:solidFill>
              </a:rPr>
              <a:t> 담당</a:t>
            </a:r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EEBCF8-7974-480A-81F5-C014E938822C}"/>
              </a:ext>
            </a:extLst>
          </p:cNvPr>
          <p:cNvSpPr/>
          <p:nvPr/>
        </p:nvSpPr>
        <p:spPr>
          <a:xfrm>
            <a:off x="0" y="0"/>
            <a:ext cx="8353887" cy="87001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EC71A82-ED0C-4FC3-88D5-BE9BA3E36B99}"/>
              </a:ext>
            </a:extLst>
          </p:cNvPr>
          <p:cNvSpPr/>
          <p:nvPr/>
        </p:nvSpPr>
        <p:spPr>
          <a:xfrm>
            <a:off x="0" y="0"/>
            <a:ext cx="8353887" cy="87001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BE7105D-B0AE-425B-9CF1-CB422F89190C}"/>
              </a:ext>
            </a:extLst>
          </p:cNvPr>
          <p:cNvSpPr/>
          <p:nvPr/>
        </p:nvSpPr>
        <p:spPr>
          <a:xfrm>
            <a:off x="0" y="0"/>
            <a:ext cx="8353887" cy="87001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E90337D-214E-4A68-82FE-5F8594B555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625" y="143826"/>
            <a:ext cx="779062" cy="57131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CA8928C-35F0-4EA4-BBF9-B534638AE894}"/>
              </a:ext>
            </a:extLst>
          </p:cNvPr>
          <p:cNvSpPr txBox="1"/>
          <p:nvPr/>
        </p:nvSpPr>
        <p:spPr>
          <a:xfrm>
            <a:off x="3177925" y="244816"/>
            <a:ext cx="950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u="sng" dirty="0"/>
              <a:t>Creator</a:t>
            </a:r>
            <a:endParaRPr lang="ko-KR" altLang="en-US" u="sng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C58665-CE42-4CEF-ACFD-0D1991E3D4D3}"/>
              </a:ext>
            </a:extLst>
          </p:cNvPr>
          <p:cNvSpPr txBox="1"/>
          <p:nvPr/>
        </p:nvSpPr>
        <p:spPr>
          <a:xfrm>
            <a:off x="1582871" y="244816"/>
            <a:ext cx="1240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u="sng" dirty="0"/>
              <a:t>Advertiser</a:t>
            </a:r>
            <a:endParaRPr lang="ko-KR" altLang="en-US" u="sng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D9754A-CFE3-4818-82D1-2D05901E3B32}"/>
              </a:ext>
            </a:extLst>
          </p:cNvPr>
          <p:cNvSpPr txBox="1"/>
          <p:nvPr/>
        </p:nvSpPr>
        <p:spPr>
          <a:xfrm>
            <a:off x="4528541" y="244816"/>
            <a:ext cx="798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u="sng" dirty="0"/>
              <a:t>Guide</a:t>
            </a:r>
            <a:endParaRPr lang="ko-KR" altLang="en-US" u="sng" dirty="0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0FF75CA-193B-43DB-A052-70B53EB59954}"/>
              </a:ext>
            </a:extLst>
          </p:cNvPr>
          <p:cNvSpPr/>
          <p:nvPr/>
        </p:nvSpPr>
        <p:spPr>
          <a:xfrm>
            <a:off x="6098203" y="244816"/>
            <a:ext cx="950517" cy="3693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마이페이지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EC861935-43D4-483E-8AC8-DA3E09FDDA65}"/>
              </a:ext>
            </a:extLst>
          </p:cNvPr>
          <p:cNvSpPr/>
          <p:nvPr/>
        </p:nvSpPr>
        <p:spPr>
          <a:xfrm>
            <a:off x="7122223" y="244816"/>
            <a:ext cx="950517" cy="3693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로그아웃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484F0A0-10D5-42BB-92C5-5DE224A88735}"/>
              </a:ext>
            </a:extLst>
          </p:cNvPr>
          <p:cNvSpPr/>
          <p:nvPr/>
        </p:nvSpPr>
        <p:spPr>
          <a:xfrm>
            <a:off x="1653540" y="870012"/>
            <a:ext cx="6700347" cy="3693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005C25E-9849-4F17-A7D9-9C04709B5A3A}"/>
              </a:ext>
            </a:extLst>
          </p:cNvPr>
          <p:cNvSpPr/>
          <p:nvPr/>
        </p:nvSpPr>
        <p:spPr>
          <a:xfrm>
            <a:off x="1653540" y="1239344"/>
            <a:ext cx="6700347" cy="474864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809EF73-835B-40FB-9180-1EEA6D086191}"/>
              </a:ext>
            </a:extLst>
          </p:cNvPr>
          <p:cNvSpPr/>
          <p:nvPr/>
        </p:nvSpPr>
        <p:spPr>
          <a:xfrm>
            <a:off x="1653540" y="5987988"/>
            <a:ext cx="6700347" cy="87001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277A9DA2-113D-49E3-A4B8-659742ED767D}"/>
              </a:ext>
            </a:extLst>
          </p:cNvPr>
          <p:cNvSpPr/>
          <p:nvPr/>
        </p:nvSpPr>
        <p:spPr>
          <a:xfrm>
            <a:off x="1695530" y="6051558"/>
            <a:ext cx="1482571" cy="32847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영상편집점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B7E4724-6D48-4BD2-8056-75B1BAD67956}"/>
              </a:ext>
            </a:extLst>
          </p:cNvPr>
          <p:cNvSpPr/>
          <p:nvPr/>
        </p:nvSpPr>
        <p:spPr>
          <a:xfrm>
            <a:off x="0" y="870012"/>
            <a:ext cx="1653540" cy="598798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u="sng" dirty="0" err="1">
                <a:solidFill>
                  <a:schemeClr val="tx1"/>
                </a:solidFill>
              </a:rPr>
              <a:t>컨텐츠컨셉</a:t>
            </a:r>
            <a:endParaRPr lang="en-US" altLang="ko-KR" sz="1600" u="sng" dirty="0">
              <a:solidFill>
                <a:schemeClr val="tx1"/>
              </a:solidFill>
            </a:endParaRPr>
          </a:p>
          <a:p>
            <a:pPr algn="ctr"/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b="1" u="sng" dirty="0" err="1">
                <a:solidFill>
                  <a:schemeClr val="tx1"/>
                </a:solidFill>
              </a:rPr>
              <a:t>크리에이터리포트</a:t>
            </a:r>
            <a:endParaRPr lang="en-US" altLang="ko-KR" sz="1400" b="1" u="sng" dirty="0">
              <a:solidFill>
                <a:schemeClr val="tx1"/>
              </a:solidFill>
            </a:endParaRPr>
          </a:p>
          <a:p>
            <a:pPr algn="ctr"/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r>
              <a:rPr lang="ko-KR" altLang="en-US" sz="1600" u="sng" dirty="0">
                <a:solidFill>
                  <a:schemeClr val="tx1"/>
                </a:solidFill>
              </a:rPr>
              <a:t>영상편집점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ko-KR" altLang="en-US" dirty="0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843046E1-7426-46B3-B4E9-F376A469F605}"/>
              </a:ext>
            </a:extLst>
          </p:cNvPr>
          <p:cNvSpPr/>
          <p:nvPr/>
        </p:nvSpPr>
        <p:spPr>
          <a:xfrm>
            <a:off x="325181" y="3300518"/>
            <a:ext cx="1003177" cy="3994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가이드</a:t>
            </a: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D8AD019B-5B8F-4E27-AB72-3DF7DC53479F}"/>
              </a:ext>
            </a:extLst>
          </p:cNvPr>
          <p:cNvSpPr/>
          <p:nvPr/>
        </p:nvSpPr>
        <p:spPr>
          <a:xfrm>
            <a:off x="1695530" y="1302914"/>
            <a:ext cx="1482571" cy="32847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/>
              <a:t>크리에이터리포트</a:t>
            </a:r>
            <a:endParaRPr lang="ko-KR" altLang="en-US" sz="1200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93FB3325-D389-4494-B060-716241B39198}"/>
              </a:ext>
            </a:extLst>
          </p:cNvPr>
          <p:cNvSpPr/>
          <p:nvPr/>
        </p:nvSpPr>
        <p:spPr>
          <a:xfrm>
            <a:off x="8353886" y="0"/>
            <a:ext cx="3838113" cy="6858000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8F5ED17D-1D1F-45D3-8E59-85850A10BF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/>
          <a:stretch/>
        </p:blipFill>
        <p:spPr>
          <a:xfrm>
            <a:off x="1804188" y="1740024"/>
            <a:ext cx="6404658" cy="4055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0644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CE15583-57B4-409C-B832-9F4EE6A8B43B}"/>
              </a:ext>
            </a:extLst>
          </p:cNvPr>
          <p:cNvSpPr/>
          <p:nvPr/>
        </p:nvSpPr>
        <p:spPr>
          <a:xfrm>
            <a:off x="8353887" y="0"/>
            <a:ext cx="3838113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/>
                </a:solidFill>
              </a:rPr>
              <a:t># TODO List</a:t>
            </a: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r>
              <a:rPr lang="en-US" altLang="ko-KR" sz="1200" dirty="0">
                <a:solidFill>
                  <a:schemeClr val="tx1"/>
                </a:solidFill>
              </a:rPr>
              <a:t>- </a:t>
            </a:r>
            <a:r>
              <a:rPr lang="ko-KR" altLang="en-US" sz="1200" dirty="0">
                <a:solidFill>
                  <a:schemeClr val="tx1"/>
                </a:solidFill>
              </a:rPr>
              <a:t>영상편집점 제시할 지표들 선정해서 </a:t>
            </a:r>
            <a:r>
              <a:rPr lang="ko-KR" altLang="en-US" sz="1200" dirty="0" err="1">
                <a:solidFill>
                  <a:schemeClr val="tx1"/>
                </a:solidFill>
              </a:rPr>
              <a:t>업로드해야함</a:t>
            </a:r>
            <a:endParaRPr lang="en-US" altLang="ko-KR" sz="1200" dirty="0">
              <a:solidFill>
                <a:schemeClr val="tx1"/>
              </a:solidFill>
            </a:endParaRPr>
          </a:p>
          <a:p>
            <a:r>
              <a:rPr lang="en-US" altLang="ko-KR" sz="1200" dirty="0">
                <a:solidFill>
                  <a:schemeClr val="tx1"/>
                </a:solidFill>
              </a:rPr>
              <a:t>   </a:t>
            </a:r>
            <a:r>
              <a:rPr lang="en-US" altLang="ko-KR" sz="1200" dirty="0">
                <a:solidFill>
                  <a:srgbClr val="FF0000"/>
                </a:solidFill>
              </a:rPr>
              <a:t>(</a:t>
            </a:r>
            <a:r>
              <a:rPr lang="ko-KR" altLang="en-US" sz="1200" dirty="0" err="1">
                <a:solidFill>
                  <a:srgbClr val="FF0000"/>
                </a:solidFill>
              </a:rPr>
              <a:t>백엔드팀과</a:t>
            </a:r>
            <a:r>
              <a:rPr lang="ko-KR" altLang="en-US" sz="1200" dirty="0">
                <a:solidFill>
                  <a:srgbClr val="FF0000"/>
                </a:solidFill>
              </a:rPr>
              <a:t> 상의</a:t>
            </a:r>
            <a:r>
              <a:rPr lang="en-US" altLang="ko-KR" sz="1200" dirty="0">
                <a:solidFill>
                  <a:srgbClr val="FF0000"/>
                </a:solidFill>
              </a:rPr>
              <a:t>)</a:t>
            </a:r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찬우가 중심이 되어서 </a:t>
            </a:r>
            <a:r>
              <a:rPr lang="ko-KR" altLang="en-US" sz="1200" dirty="0" err="1">
                <a:solidFill>
                  <a:schemeClr val="tx1"/>
                </a:solidFill>
              </a:rPr>
              <a:t>이부분</a:t>
            </a:r>
            <a:r>
              <a:rPr lang="ko-KR" altLang="en-US" sz="1200" dirty="0">
                <a:solidFill>
                  <a:schemeClr val="tx1"/>
                </a:solidFill>
              </a:rPr>
              <a:t> 담당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endParaRPr lang="en-US" altLang="ko-KR" sz="120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EEBCF8-7974-480A-81F5-C014E938822C}"/>
              </a:ext>
            </a:extLst>
          </p:cNvPr>
          <p:cNvSpPr/>
          <p:nvPr/>
        </p:nvSpPr>
        <p:spPr>
          <a:xfrm>
            <a:off x="0" y="0"/>
            <a:ext cx="8353887" cy="87001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C25817B-78AF-4834-BAE5-3B9DD57CFB08}"/>
              </a:ext>
            </a:extLst>
          </p:cNvPr>
          <p:cNvSpPr/>
          <p:nvPr/>
        </p:nvSpPr>
        <p:spPr>
          <a:xfrm>
            <a:off x="0" y="0"/>
            <a:ext cx="8353887" cy="87001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BFEFE37-4AF2-4ADE-946B-F583493D171A}"/>
              </a:ext>
            </a:extLst>
          </p:cNvPr>
          <p:cNvSpPr/>
          <p:nvPr/>
        </p:nvSpPr>
        <p:spPr>
          <a:xfrm>
            <a:off x="0" y="0"/>
            <a:ext cx="8353887" cy="87001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8EDF77D-AF01-4BC4-8C91-E70790FC33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625" y="143826"/>
            <a:ext cx="779062" cy="57131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4CB1D62-5BCA-49BF-AD33-1191253050A1}"/>
              </a:ext>
            </a:extLst>
          </p:cNvPr>
          <p:cNvSpPr txBox="1"/>
          <p:nvPr/>
        </p:nvSpPr>
        <p:spPr>
          <a:xfrm>
            <a:off x="3177925" y="244816"/>
            <a:ext cx="950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u="sng" dirty="0"/>
              <a:t>Creator</a:t>
            </a:r>
            <a:endParaRPr lang="ko-KR" altLang="en-US" u="sng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ACB201-6572-4D1E-8000-45EEBE690756}"/>
              </a:ext>
            </a:extLst>
          </p:cNvPr>
          <p:cNvSpPr txBox="1"/>
          <p:nvPr/>
        </p:nvSpPr>
        <p:spPr>
          <a:xfrm>
            <a:off x="1582871" y="244816"/>
            <a:ext cx="1240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u="sng" dirty="0"/>
              <a:t>Advertiser</a:t>
            </a:r>
            <a:endParaRPr lang="ko-KR" altLang="en-US" u="sng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4747F5-4BDE-446D-83C7-E7D316C9F0BA}"/>
              </a:ext>
            </a:extLst>
          </p:cNvPr>
          <p:cNvSpPr txBox="1"/>
          <p:nvPr/>
        </p:nvSpPr>
        <p:spPr>
          <a:xfrm>
            <a:off x="4528541" y="244816"/>
            <a:ext cx="798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u="sng" dirty="0"/>
              <a:t>Guide</a:t>
            </a:r>
            <a:endParaRPr lang="ko-KR" altLang="en-US" u="sng" dirty="0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34849AAC-A894-4D49-8F78-2119AA26E12B}"/>
              </a:ext>
            </a:extLst>
          </p:cNvPr>
          <p:cNvSpPr/>
          <p:nvPr/>
        </p:nvSpPr>
        <p:spPr>
          <a:xfrm>
            <a:off x="6098203" y="244816"/>
            <a:ext cx="950517" cy="3693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마이페이지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6A9983C-5C03-40EF-B1D7-870479F892AE}"/>
              </a:ext>
            </a:extLst>
          </p:cNvPr>
          <p:cNvSpPr/>
          <p:nvPr/>
        </p:nvSpPr>
        <p:spPr>
          <a:xfrm>
            <a:off x="7122223" y="244816"/>
            <a:ext cx="950517" cy="3693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로그아웃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109914A-25F9-4DB0-85D1-04E0C9591A5C}"/>
              </a:ext>
            </a:extLst>
          </p:cNvPr>
          <p:cNvSpPr/>
          <p:nvPr/>
        </p:nvSpPr>
        <p:spPr>
          <a:xfrm>
            <a:off x="1653540" y="870012"/>
            <a:ext cx="6700347" cy="3693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5CC643D-DA82-4893-A0FF-C378827A68EA}"/>
              </a:ext>
            </a:extLst>
          </p:cNvPr>
          <p:cNvSpPr/>
          <p:nvPr/>
        </p:nvSpPr>
        <p:spPr>
          <a:xfrm>
            <a:off x="1653540" y="1239344"/>
            <a:ext cx="6700347" cy="561865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908585F-80CB-4C4C-A17C-E36A354D930C}"/>
              </a:ext>
            </a:extLst>
          </p:cNvPr>
          <p:cNvSpPr/>
          <p:nvPr/>
        </p:nvSpPr>
        <p:spPr>
          <a:xfrm>
            <a:off x="0" y="870012"/>
            <a:ext cx="1653540" cy="598798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u="sng" dirty="0" err="1">
                <a:solidFill>
                  <a:schemeClr val="tx1"/>
                </a:solidFill>
              </a:rPr>
              <a:t>컨텐츠컨셉</a:t>
            </a:r>
            <a:endParaRPr lang="en-US" altLang="ko-KR" sz="1600" u="sng" dirty="0">
              <a:solidFill>
                <a:schemeClr val="tx1"/>
              </a:solidFill>
            </a:endParaRPr>
          </a:p>
          <a:p>
            <a:pPr algn="ctr"/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b="1" u="sng" dirty="0" err="1">
                <a:solidFill>
                  <a:schemeClr val="tx1"/>
                </a:solidFill>
              </a:rPr>
              <a:t>크리에이터리포트</a:t>
            </a:r>
            <a:endParaRPr lang="en-US" altLang="ko-KR" sz="1400" b="1" u="sng" dirty="0">
              <a:solidFill>
                <a:schemeClr val="tx1"/>
              </a:solidFill>
            </a:endParaRPr>
          </a:p>
          <a:p>
            <a:pPr algn="ctr"/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r>
              <a:rPr lang="ko-KR" altLang="en-US" sz="1600" u="sng" dirty="0">
                <a:solidFill>
                  <a:schemeClr val="tx1"/>
                </a:solidFill>
              </a:rPr>
              <a:t>영상편집점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ko-KR" altLang="en-US" dirty="0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8467C425-D8DD-4D37-B62E-842E4D5FA88F}"/>
              </a:ext>
            </a:extLst>
          </p:cNvPr>
          <p:cNvSpPr/>
          <p:nvPr/>
        </p:nvSpPr>
        <p:spPr>
          <a:xfrm>
            <a:off x="325181" y="3300518"/>
            <a:ext cx="1003177" cy="3994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가이드</a:t>
            </a: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0B3D7055-07FE-407A-8C3F-7FD01EDDAC8F}"/>
              </a:ext>
            </a:extLst>
          </p:cNvPr>
          <p:cNvSpPr/>
          <p:nvPr/>
        </p:nvSpPr>
        <p:spPr>
          <a:xfrm>
            <a:off x="1695354" y="1280203"/>
            <a:ext cx="1482571" cy="32847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영상편집점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0F4A5EC-E7D5-4766-B4A4-41D2C64353CE}"/>
              </a:ext>
            </a:extLst>
          </p:cNvPr>
          <p:cNvSpPr/>
          <p:nvPr/>
        </p:nvSpPr>
        <p:spPr>
          <a:xfrm>
            <a:off x="8353886" y="0"/>
            <a:ext cx="3838113" cy="6858000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97" name="_x153286752" descr="EMB0000853c5347">
            <a:extLst>
              <a:ext uri="{FF2B5EF4-FFF2-40B4-BE49-F238E27FC236}">
                <a16:creationId xmlns:a16="http://schemas.microsoft.com/office/drawing/2014/main" id="{D86BB51A-E7F3-4585-BA71-67C9CE1185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098"/>
          <a:stretch>
            <a:fillRect/>
          </a:stretch>
        </p:blipFill>
        <p:spPr bwMode="auto">
          <a:xfrm>
            <a:off x="1707892" y="1649535"/>
            <a:ext cx="6483403" cy="4963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79261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1E674221-9971-4852-9941-148BF367FA66}"/>
              </a:ext>
            </a:extLst>
          </p:cNvPr>
          <p:cNvSpPr/>
          <p:nvPr/>
        </p:nvSpPr>
        <p:spPr>
          <a:xfrm>
            <a:off x="0" y="870012"/>
            <a:ext cx="8353887" cy="598798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CE15583-57B4-409C-B832-9F4EE6A8B43B}"/>
              </a:ext>
            </a:extLst>
          </p:cNvPr>
          <p:cNvSpPr/>
          <p:nvPr/>
        </p:nvSpPr>
        <p:spPr>
          <a:xfrm>
            <a:off x="8353887" y="0"/>
            <a:ext cx="3838113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/>
                </a:solidFill>
              </a:rPr>
              <a:t># TODO List</a:t>
            </a: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r>
              <a:rPr lang="en-US" altLang="ko-KR" sz="1200" dirty="0">
                <a:solidFill>
                  <a:schemeClr val="tx1"/>
                </a:solidFill>
              </a:rPr>
              <a:t>- Form</a:t>
            </a:r>
            <a:r>
              <a:rPr lang="ko-KR" altLang="en-US" sz="1200" dirty="0">
                <a:solidFill>
                  <a:schemeClr val="tx1"/>
                </a:solidFill>
              </a:rPr>
              <a:t>태그의 형식으로 받아서 웹서버 상의 </a:t>
            </a:r>
            <a:r>
              <a:rPr lang="en-US" altLang="ko-KR" sz="1200" dirty="0">
                <a:solidFill>
                  <a:schemeClr val="tx1"/>
                </a:solidFill>
              </a:rPr>
              <a:t>DB</a:t>
            </a:r>
            <a:r>
              <a:rPr lang="ko-KR" altLang="en-US" sz="1200" dirty="0">
                <a:solidFill>
                  <a:schemeClr val="tx1"/>
                </a:solidFill>
              </a:rPr>
              <a:t>에 </a:t>
            </a:r>
            <a:r>
              <a:rPr lang="ko-KR" altLang="en-US" sz="1200" dirty="0" err="1">
                <a:solidFill>
                  <a:schemeClr val="tx1"/>
                </a:solidFill>
              </a:rPr>
              <a:t>저장되게끔하면</a:t>
            </a:r>
            <a:r>
              <a:rPr lang="ko-KR" altLang="en-US" sz="1200" dirty="0">
                <a:solidFill>
                  <a:schemeClr val="tx1"/>
                </a:solidFill>
              </a:rPr>
              <a:t> 됨</a:t>
            </a:r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EEBCF8-7974-480A-81F5-C014E938822C}"/>
              </a:ext>
            </a:extLst>
          </p:cNvPr>
          <p:cNvSpPr/>
          <p:nvPr/>
        </p:nvSpPr>
        <p:spPr>
          <a:xfrm>
            <a:off x="0" y="0"/>
            <a:ext cx="8353887" cy="87001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A097C48-6ADB-4AE7-A3C9-0B702EA69841}"/>
              </a:ext>
            </a:extLst>
          </p:cNvPr>
          <p:cNvSpPr/>
          <p:nvPr/>
        </p:nvSpPr>
        <p:spPr>
          <a:xfrm>
            <a:off x="0" y="0"/>
            <a:ext cx="8353887" cy="87001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9AD751D-42AB-471B-B5F0-551DF5DB0DBD}"/>
              </a:ext>
            </a:extLst>
          </p:cNvPr>
          <p:cNvSpPr/>
          <p:nvPr/>
        </p:nvSpPr>
        <p:spPr>
          <a:xfrm>
            <a:off x="0" y="0"/>
            <a:ext cx="8353887" cy="87001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84FEAE5-701B-40C1-87B6-5F2432CF244F}"/>
              </a:ext>
            </a:extLst>
          </p:cNvPr>
          <p:cNvSpPr/>
          <p:nvPr/>
        </p:nvSpPr>
        <p:spPr>
          <a:xfrm>
            <a:off x="0" y="0"/>
            <a:ext cx="8353887" cy="87001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09F9D9D-876F-47F8-8ED4-6C3E77F55A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625" y="143826"/>
            <a:ext cx="779062" cy="57131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14F8636-DBAA-4F33-8FC8-92C325B8BE36}"/>
              </a:ext>
            </a:extLst>
          </p:cNvPr>
          <p:cNvSpPr txBox="1"/>
          <p:nvPr/>
        </p:nvSpPr>
        <p:spPr>
          <a:xfrm>
            <a:off x="3177925" y="244816"/>
            <a:ext cx="950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u="sng" dirty="0"/>
              <a:t>Creator</a:t>
            </a:r>
            <a:endParaRPr lang="ko-KR" altLang="en-US" u="sng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6BF173-B703-4BD1-8FC2-9960B8D36459}"/>
              </a:ext>
            </a:extLst>
          </p:cNvPr>
          <p:cNvSpPr txBox="1"/>
          <p:nvPr/>
        </p:nvSpPr>
        <p:spPr>
          <a:xfrm>
            <a:off x="1582871" y="244816"/>
            <a:ext cx="1240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u="sng" dirty="0"/>
              <a:t>Advertiser</a:t>
            </a:r>
            <a:endParaRPr lang="ko-KR" altLang="en-US" u="sng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AFD17B3-3863-4DD6-89AC-63FC78A6B543}"/>
              </a:ext>
            </a:extLst>
          </p:cNvPr>
          <p:cNvSpPr txBox="1"/>
          <p:nvPr/>
        </p:nvSpPr>
        <p:spPr>
          <a:xfrm>
            <a:off x="4528541" y="244816"/>
            <a:ext cx="798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u="sng" dirty="0"/>
              <a:t>Guide</a:t>
            </a:r>
            <a:endParaRPr lang="ko-KR" altLang="en-US" u="sng" dirty="0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1109C917-4CB6-4C71-B65D-7CB13A32BF57}"/>
              </a:ext>
            </a:extLst>
          </p:cNvPr>
          <p:cNvSpPr/>
          <p:nvPr/>
        </p:nvSpPr>
        <p:spPr>
          <a:xfrm>
            <a:off x="6098203" y="244816"/>
            <a:ext cx="950517" cy="3693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마이페이지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116E8C29-E85F-43AF-937B-44C649838B6A}"/>
              </a:ext>
            </a:extLst>
          </p:cNvPr>
          <p:cNvSpPr/>
          <p:nvPr/>
        </p:nvSpPr>
        <p:spPr>
          <a:xfrm>
            <a:off x="7122223" y="244816"/>
            <a:ext cx="950517" cy="3693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로그아웃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173733E-F0C7-4405-8B6E-38091ABF9B02}"/>
              </a:ext>
            </a:extLst>
          </p:cNvPr>
          <p:cNvSpPr txBox="1"/>
          <p:nvPr/>
        </p:nvSpPr>
        <p:spPr>
          <a:xfrm>
            <a:off x="982176" y="34404"/>
            <a:ext cx="1778051" cy="2769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광고주 회원가입페이지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4757AFF6-EBB1-4804-9BD2-73AF9C66E9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6811" y="987475"/>
            <a:ext cx="5120266" cy="5753062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A74B3F37-85CE-4FE8-AF77-757A3DEC6BFF}"/>
              </a:ext>
            </a:extLst>
          </p:cNvPr>
          <p:cNvSpPr/>
          <p:nvPr/>
        </p:nvSpPr>
        <p:spPr>
          <a:xfrm>
            <a:off x="8353886" y="0"/>
            <a:ext cx="3838113" cy="6858000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72647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CE15583-57B4-409C-B832-9F4EE6A8B43B}"/>
              </a:ext>
            </a:extLst>
          </p:cNvPr>
          <p:cNvSpPr/>
          <p:nvPr/>
        </p:nvSpPr>
        <p:spPr>
          <a:xfrm>
            <a:off x="8353887" y="0"/>
            <a:ext cx="3838113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/>
                </a:solidFill>
              </a:rPr>
              <a:t># TODO List</a:t>
            </a: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r>
              <a:rPr lang="en-US" altLang="ko-KR" sz="1200" dirty="0">
                <a:solidFill>
                  <a:schemeClr val="tx1"/>
                </a:solidFill>
              </a:rPr>
              <a:t>- Form</a:t>
            </a:r>
            <a:r>
              <a:rPr lang="ko-KR" altLang="en-US" sz="1200" dirty="0">
                <a:solidFill>
                  <a:schemeClr val="tx1"/>
                </a:solidFill>
              </a:rPr>
              <a:t>태그의 형식으로 받아서 웹서버 상의 </a:t>
            </a:r>
            <a:r>
              <a:rPr lang="en-US" altLang="ko-KR" sz="1200" dirty="0">
                <a:solidFill>
                  <a:schemeClr val="tx1"/>
                </a:solidFill>
              </a:rPr>
              <a:t>DB</a:t>
            </a:r>
            <a:r>
              <a:rPr lang="ko-KR" altLang="en-US" sz="1200" dirty="0">
                <a:solidFill>
                  <a:schemeClr val="tx1"/>
                </a:solidFill>
              </a:rPr>
              <a:t>에 </a:t>
            </a:r>
            <a:r>
              <a:rPr lang="ko-KR" altLang="en-US" sz="1200" dirty="0" err="1">
                <a:solidFill>
                  <a:schemeClr val="tx1"/>
                </a:solidFill>
              </a:rPr>
              <a:t>저장되게끔하면</a:t>
            </a:r>
            <a:r>
              <a:rPr lang="ko-KR" altLang="en-US" sz="1200" dirty="0">
                <a:solidFill>
                  <a:schemeClr val="tx1"/>
                </a:solidFill>
              </a:rPr>
              <a:t> 됨</a:t>
            </a:r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EEBCF8-7974-480A-81F5-C014E938822C}"/>
              </a:ext>
            </a:extLst>
          </p:cNvPr>
          <p:cNvSpPr/>
          <p:nvPr/>
        </p:nvSpPr>
        <p:spPr>
          <a:xfrm>
            <a:off x="0" y="0"/>
            <a:ext cx="8353887" cy="87001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2368CAD-818B-4B67-B570-F3A1750360D3}"/>
              </a:ext>
            </a:extLst>
          </p:cNvPr>
          <p:cNvSpPr/>
          <p:nvPr/>
        </p:nvSpPr>
        <p:spPr>
          <a:xfrm>
            <a:off x="0" y="0"/>
            <a:ext cx="8353887" cy="87001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A3739F3-415D-4B27-B261-E411A46E9B03}"/>
              </a:ext>
            </a:extLst>
          </p:cNvPr>
          <p:cNvSpPr/>
          <p:nvPr/>
        </p:nvSpPr>
        <p:spPr>
          <a:xfrm>
            <a:off x="0" y="0"/>
            <a:ext cx="8353887" cy="87001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A9A9502-1160-4024-BA14-9CF13704C77B}"/>
              </a:ext>
            </a:extLst>
          </p:cNvPr>
          <p:cNvSpPr/>
          <p:nvPr/>
        </p:nvSpPr>
        <p:spPr>
          <a:xfrm>
            <a:off x="0" y="0"/>
            <a:ext cx="8353887" cy="87001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DAC7769-0164-4310-B435-7A249C1266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625" y="143826"/>
            <a:ext cx="779062" cy="57131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A581CB4-B924-499B-9CA2-7E20DBB30706}"/>
              </a:ext>
            </a:extLst>
          </p:cNvPr>
          <p:cNvSpPr txBox="1"/>
          <p:nvPr/>
        </p:nvSpPr>
        <p:spPr>
          <a:xfrm>
            <a:off x="3177925" y="244816"/>
            <a:ext cx="950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u="sng" dirty="0"/>
              <a:t>Creator</a:t>
            </a:r>
            <a:endParaRPr lang="ko-KR" altLang="en-US" u="sng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CBBF331-4492-443E-8127-DC6D5D60F731}"/>
              </a:ext>
            </a:extLst>
          </p:cNvPr>
          <p:cNvSpPr txBox="1"/>
          <p:nvPr/>
        </p:nvSpPr>
        <p:spPr>
          <a:xfrm>
            <a:off x="1582871" y="244816"/>
            <a:ext cx="1240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u="sng" dirty="0"/>
              <a:t>Advertiser</a:t>
            </a:r>
            <a:endParaRPr lang="ko-KR" altLang="en-US" u="sng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223E94F-995B-4FEB-AD06-49FFA35CA793}"/>
              </a:ext>
            </a:extLst>
          </p:cNvPr>
          <p:cNvSpPr txBox="1"/>
          <p:nvPr/>
        </p:nvSpPr>
        <p:spPr>
          <a:xfrm>
            <a:off x="4528541" y="244816"/>
            <a:ext cx="798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u="sng" dirty="0"/>
              <a:t>Guide</a:t>
            </a:r>
            <a:endParaRPr lang="ko-KR" altLang="en-US" u="sng" dirty="0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D4C5FBF9-2DC9-4554-9A94-F45EA10184D9}"/>
              </a:ext>
            </a:extLst>
          </p:cNvPr>
          <p:cNvSpPr/>
          <p:nvPr/>
        </p:nvSpPr>
        <p:spPr>
          <a:xfrm>
            <a:off x="6098203" y="244816"/>
            <a:ext cx="950517" cy="3693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마이페이지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363B69E8-1C65-4A2B-940A-4C20787837B5}"/>
              </a:ext>
            </a:extLst>
          </p:cNvPr>
          <p:cNvSpPr/>
          <p:nvPr/>
        </p:nvSpPr>
        <p:spPr>
          <a:xfrm>
            <a:off x="7122223" y="244816"/>
            <a:ext cx="950517" cy="3693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로그아웃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6E46D30-B587-4827-8EFF-B4FB7053052B}"/>
              </a:ext>
            </a:extLst>
          </p:cNvPr>
          <p:cNvSpPr/>
          <p:nvPr/>
        </p:nvSpPr>
        <p:spPr>
          <a:xfrm>
            <a:off x="0" y="870012"/>
            <a:ext cx="8353887" cy="598798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1D1333A8-5855-4801-BE2B-5421AB4EAC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7891" y="1039206"/>
            <a:ext cx="4938103" cy="564959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BF7BDAB-CF7B-46AC-8D96-68D66C92456E}"/>
              </a:ext>
            </a:extLst>
          </p:cNvPr>
          <p:cNvSpPr txBox="1"/>
          <p:nvPr/>
        </p:nvSpPr>
        <p:spPr>
          <a:xfrm>
            <a:off x="982176" y="34404"/>
            <a:ext cx="2085827" cy="2769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크리에이터 회원가입페이지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CC337DB-523E-4B9F-99FF-E86A29DCDA81}"/>
              </a:ext>
            </a:extLst>
          </p:cNvPr>
          <p:cNvSpPr/>
          <p:nvPr/>
        </p:nvSpPr>
        <p:spPr>
          <a:xfrm>
            <a:off x="8353886" y="0"/>
            <a:ext cx="3838113" cy="6858000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13975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CE15583-57B4-409C-B832-9F4EE6A8B43B}"/>
              </a:ext>
            </a:extLst>
          </p:cNvPr>
          <p:cNvSpPr/>
          <p:nvPr/>
        </p:nvSpPr>
        <p:spPr>
          <a:xfrm>
            <a:off x="8353887" y="0"/>
            <a:ext cx="3838113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/>
                </a:solidFill>
              </a:rPr>
              <a:t># TODO List</a:t>
            </a: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r>
              <a:rPr lang="en-US" altLang="ko-KR" sz="1200" dirty="0">
                <a:solidFill>
                  <a:schemeClr val="tx1"/>
                </a:solidFill>
              </a:rPr>
              <a:t>- </a:t>
            </a:r>
            <a:r>
              <a:rPr lang="ko-KR" altLang="en-US" sz="1200" dirty="0">
                <a:solidFill>
                  <a:schemeClr val="tx1"/>
                </a:solidFill>
              </a:rPr>
              <a:t>광고주의 로그인 기능구현</a:t>
            </a:r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EEBCF8-7974-480A-81F5-C014E938822C}"/>
              </a:ext>
            </a:extLst>
          </p:cNvPr>
          <p:cNvSpPr/>
          <p:nvPr/>
        </p:nvSpPr>
        <p:spPr>
          <a:xfrm>
            <a:off x="0" y="0"/>
            <a:ext cx="8353887" cy="87001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60ED01B-7964-41B4-B12A-2B0BFBA0A13A}"/>
              </a:ext>
            </a:extLst>
          </p:cNvPr>
          <p:cNvSpPr/>
          <p:nvPr/>
        </p:nvSpPr>
        <p:spPr>
          <a:xfrm>
            <a:off x="0" y="0"/>
            <a:ext cx="8353887" cy="87001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4AF4BA8-DAB9-4057-9688-FF5116DE758A}"/>
              </a:ext>
            </a:extLst>
          </p:cNvPr>
          <p:cNvSpPr/>
          <p:nvPr/>
        </p:nvSpPr>
        <p:spPr>
          <a:xfrm>
            <a:off x="0" y="0"/>
            <a:ext cx="8353887" cy="87001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7F229C0-E10D-408C-B410-C1F397FE78B4}"/>
              </a:ext>
            </a:extLst>
          </p:cNvPr>
          <p:cNvSpPr/>
          <p:nvPr/>
        </p:nvSpPr>
        <p:spPr>
          <a:xfrm>
            <a:off x="0" y="0"/>
            <a:ext cx="8353887" cy="87001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FC34A58-19F3-48FB-802B-6C881650B0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625" y="143826"/>
            <a:ext cx="779062" cy="57131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CDD7330-BDF7-4510-9319-7383C1AAEE6A}"/>
              </a:ext>
            </a:extLst>
          </p:cNvPr>
          <p:cNvSpPr txBox="1"/>
          <p:nvPr/>
        </p:nvSpPr>
        <p:spPr>
          <a:xfrm>
            <a:off x="3177925" y="244816"/>
            <a:ext cx="950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u="sng" dirty="0"/>
              <a:t>Creator</a:t>
            </a:r>
            <a:endParaRPr lang="ko-KR" altLang="en-US" u="sng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1EBFAF-116A-48E9-909D-9B4D3F9C2F65}"/>
              </a:ext>
            </a:extLst>
          </p:cNvPr>
          <p:cNvSpPr txBox="1"/>
          <p:nvPr/>
        </p:nvSpPr>
        <p:spPr>
          <a:xfrm>
            <a:off x="1582871" y="244816"/>
            <a:ext cx="1240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u="sng" dirty="0"/>
              <a:t>Advertiser</a:t>
            </a:r>
            <a:endParaRPr lang="ko-KR" altLang="en-US" u="sng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CEBA47-6E8A-4937-88BA-5B0650B125FE}"/>
              </a:ext>
            </a:extLst>
          </p:cNvPr>
          <p:cNvSpPr txBox="1"/>
          <p:nvPr/>
        </p:nvSpPr>
        <p:spPr>
          <a:xfrm>
            <a:off x="4528541" y="244816"/>
            <a:ext cx="798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u="sng" dirty="0"/>
              <a:t>Guide</a:t>
            </a:r>
            <a:endParaRPr lang="ko-KR" altLang="en-US" u="sng" dirty="0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5C42A6B0-6B5F-4B18-9E9D-C0F90F17094E}"/>
              </a:ext>
            </a:extLst>
          </p:cNvPr>
          <p:cNvSpPr/>
          <p:nvPr/>
        </p:nvSpPr>
        <p:spPr>
          <a:xfrm>
            <a:off x="6098203" y="244816"/>
            <a:ext cx="950517" cy="3693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마이페이지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63B309D2-6F5F-49B3-8A4E-9AC321857D13}"/>
              </a:ext>
            </a:extLst>
          </p:cNvPr>
          <p:cNvSpPr/>
          <p:nvPr/>
        </p:nvSpPr>
        <p:spPr>
          <a:xfrm>
            <a:off x="7122223" y="244816"/>
            <a:ext cx="950517" cy="3693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로그아웃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CCF2687-ECCC-43DA-83AC-3C8FE4C1292C}"/>
              </a:ext>
            </a:extLst>
          </p:cNvPr>
          <p:cNvSpPr/>
          <p:nvPr/>
        </p:nvSpPr>
        <p:spPr>
          <a:xfrm>
            <a:off x="0" y="870012"/>
            <a:ext cx="8353887" cy="598798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6B36D804-D1BB-4A23-9E9B-2A366CDD3D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6705" y="2606706"/>
            <a:ext cx="3800475" cy="25146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32CF465-A141-4A8D-8312-1046A76D6B47}"/>
              </a:ext>
            </a:extLst>
          </p:cNvPr>
          <p:cNvSpPr txBox="1"/>
          <p:nvPr/>
        </p:nvSpPr>
        <p:spPr>
          <a:xfrm>
            <a:off x="982176" y="34404"/>
            <a:ext cx="1624163" cy="2769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광고주 로그인페이지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D9F0CC2-1E46-4532-9B01-C53F367BD6B5}"/>
              </a:ext>
            </a:extLst>
          </p:cNvPr>
          <p:cNvSpPr/>
          <p:nvPr/>
        </p:nvSpPr>
        <p:spPr>
          <a:xfrm>
            <a:off x="8353886" y="0"/>
            <a:ext cx="3838113" cy="6858000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82229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CE15583-57B4-409C-B832-9F4EE6A8B43B}"/>
              </a:ext>
            </a:extLst>
          </p:cNvPr>
          <p:cNvSpPr/>
          <p:nvPr/>
        </p:nvSpPr>
        <p:spPr>
          <a:xfrm>
            <a:off x="8353887" y="0"/>
            <a:ext cx="3838113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/>
                </a:solidFill>
              </a:rPr>
              <a:t># TODO List</a:t>
            </a: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r>
              <a:rPr lang="en-US" altLang="ko-KR" sz="1200" dirty="0">
                <a:solidFill>
                  <a:schemeClr val="tx1"/>
                </a:solidFill>
              </a:rPr>
              <a:t>- </a:t>
            </a:r>
            <a:r>
              <a:rPr lang="ko-KR" altLang="en-US" sz="1200" dirty="0" err="1">
                <a:solidFill>
                  <a:schemeClr val="tx1"/>
                </a:solidFill>
              </a:rPr>
              <a:t>크리에이터의</a:t>
            </a:r>
            <a:r>
              <a:rPr lang="ko-KR" altLang="en-US" sz="1200" dirty="0">
                <a:solidFill>
                  <a:schemeClr val="tx1"/>
                </a:solidFill>
              </a:rPr>
              <a:t> 해당 방송채널 아이디로 연동하도록 </a:t>
            </a:r>
            <a:r>
              <a:rPr lang="en-US" altLang="ko-KR" sz="1200" dirty="0">
                <a:solidFill>
                  <a:schemeClr val="tx1"/>
                </a:solidFill>
              </a:rPr>
              <a:t>API </a:t>
            </a:r>
            <a:r>
              <a:rPr lang="ko-KR" altLang="en-US" sz="1200" dirty="0" err="1">
                <a:solidFill>
                  <a:schemeClr val="tx1"/>
                </a:solidFill>
              </a:rPr>
              <a:t>설정해야함</a:t>
            </a:r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r>
              <a:rPr lang="en-US" altLang="ko-KR" sz="1200" dirty="0">
                <a:solidFill>
                  <a:schemeClr val="tx1"/>
                </a:solidFill>
              </a:rPr>
              <a:t>- </a:t>
            </a:r>
            <a:r>
              <a:rPr lang="ko-KR" altLang="en-US" sz="1200" dirty="0">
                <a:solidFill>
                  <a:schemeClr val="tx1"/>
                </a:solidFill>
              </a:rPr>
              <a:t>권한허용이 되도록</a:t>
            </a:r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r>
              <a:rPr lang="en-US" altLang="ko-KR" sz="1200" dirty="0">
                <a:solidFill>
                  <a:schemeClr val="tx1"/>
                </a:solidFill>
              </a:rPr>
              <a:t>  </a:t>
            </a: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EEBCF8-7974-480A-81F5-C014E938822C}"/>
              </a:ext>
            </a:extLst>
          </p:cNvPr>
          <p:cNvSpPr/>
          <p:nvPr/>
        </p:nvSpPr>
        <p:spPr>
          <a:xfrm>
            <a:off x="0" y="0"/>
            <a:ext cx="8353887" cy="87001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2057025-1AD8-4515-B450-EACF30D1162F}"/>
              </a:ext>
            </a:extLst>
          </p:cNvPr>
          <p:cNvSpPr/>
          <p:nvPr/>
        </p:nvSpPr>
        <p:spPr>
          <a:xfrm>
            <a:off x="0" y="0"/>
            <a:ext cx="8353887" cy="87001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969CFFE-5F05-4FD4-8236-DA3834C3E029}"/>
              </a:ext>
            </a:extLst>
          </p:cNvPr>
          <p:cNvSpPr/>
          <p:nvPr/>
        </p:nvSpPr>
        <p:spPr>
          <a:xfrm>
            <a:off x="0" y="0"/>
            <a:ext cx="8353887" cy="87001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DC24FFA-9A62-4229-B115-A4A23CA26053}"/>
              </a:ext>
            </a:extLst>
          </p:cNvPr>
          <p:cNvSpPr/>
          <p:nvPr/>
        </p:nvSpPr>
        <p:spPr>
          <a:xfrm>
            <a:off x="0" y="0"/>
            <a:ext cx="8353887" cy="87001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A1B8D6D-5AA3-434F-92AB-FC0EAD5E8E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625" y="143826"/>
            <a:ext cx="779062" cy="57131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6530AFB-3484-4495-9424-E16FCDE7B148}"/>
              </a:ext>
            </a:extLst>
          </p:cNvPr>
          <p:cNvSpPr txBox="1"/>
          <p:nvPr/>
        </p:nvSpPr>
        <p:spPr>
          <a:xfrm>
            <a:off x="3177925" y="244816"/>
            <a:ext cx="950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u="sng" dirty="0"/>
              <a:t>Creator</a:t>
            </a:r>
            <a:endParaRPr lang="ko-KR" altLang="en-US" u="sng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2CB521-DFA3-4692-A681-1B0B36AA5915}"/>
              </a:ext>
            </a:extLst>
          </p:cNvPr>
          <p:cNvSpPr txBox="1"/>
          <p:nvPr/>
        </p:nvSpPr>
        <p:spPr>
          <a:xfrm>
            <a:off x="1582871" y="244816"/>
            <a:ext cx="1240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u="sng" dirty="0"/>
              <a:t>Advertiser</a:t>
            </a:r>
            <a:endParaRPr lang="ko-KR" altLang="en-US" u="sng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4DDA11F-791B-403F-A596-7A254677B1AF}"/>
              </a:ext>
            </a:extLst>
          </p:cNvPr>
          <p:cNvSpPr txBox="1"/>
          <p:nvPr/>
        </p:nvSpPr>
        <p:spPr>
          <a:xfrm>
            <a:off x="4528541" y="244816"/>
            <a:ext cx="798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u="sng" dirty="0"/>
              <a:t>Guide</a:t>
            </a:r>
            <a:endParaRPr lang="ko-KR" altLang="en-US" u="sng" dirty="0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A458BAD5-C730-4F03-8B3C-671AE9091397}"/>
              </a:ext>
            </a:extLst>
          </p:cNvPr>
          <p:cNvSpPr/>
          <p:nvPr/>
        </p:nvSpPr>
        <p:spPr>
          <a:xfrm>
            <a:off x="6098203" y="244816"/>
            <a:ext cx="950517" cy="3693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마이페이지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C4687C33-A4EF-42AA-8C10-C9A10C0D45E3}"/>
              </a:ext>
            </a:extLst>
          </p:cNvPr>
          <p:cNvSpPr/>
          <p:nvPr/>
        </p:nvSpPr>
        <p:spPr>
          <a:xfrm>
            <a:off x="7122223" y="244816"/>
            <a:ext cx="950517" cy="3693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로그아웃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62FC922-A9CE-4C12-A559-92FB8DA23D70}"/>
              </a:ext>
            </a:extLst>
          </p:cNvPr>
          <p:cNvSpPr/>
          <p:nvPr/>
        </p:nvSpPr>
        <p:spPr>
          <a:xfrm>
            <a:off x="0" y="870012"/>
            <a:ext cx="8353887" cy="598798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ㄱ</a:t>
            </a:r>
            <a:endParaRPr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1737F432-F2CB-4887-9D5C-3B638F60C6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8679" y="2649568"/>
            <a:ext cx="3819525" cy="242887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60B54D4-E392-443B-A5A8-1B16C2F5E6F4}"/>
              </a:ext>
            </a:extLst>
          </p:cNvPr>
          <p:cNvSpPr txBox="1"/>
          <p:nvPr/>
        </p:nvSpPr>
        <p:spPr>
          <a:xfrm>
            <a:off x="982176" y="34404"/>
            <a:ext cx="1931939" cy="2769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크리에이터 로그인페이지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CC7A4A2-E44D-451F-9A49-C92DF5FABD86}"/>
              </a:ext>
            </a:extLst>
          </p:cNvPr>
          <p:cNvSpPr/>
          <p:nvPr/>
        </p:nvSpPr>
        <p:spPr>
          <a:xfrm>
            <a:off x="8353886" y="0"/>
            <a:ext cx="3838113" cy="6858000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77E91AE-BA47-410E-B325-55714CE39BDA}"/>
              </a:ext>
            </a:extLst>
          </p:cNvPr>
          <p:cNvSpPr txBox="1"/>
          <p:nvPr/>
        </p:nvSpPr>
        <p:spPr>
          <a:xfrm>
            <a:off x="2938192" y="2152304"/>
            <a:ext cx="5046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 err="1">
                <a:solidFill>
                  <a:srgbClr val="FF0000"/>
                </a:solidFill>
              </a:rPr>
              <a:t>로그인시</a:t>
            </a:r>
            <a:r>
              <a:rPr lang="ko-KR" altLang="en-US" dirty="0">
                <a:solidFill>
                  <a:srgbClr val="FF0000"/>
                </a:solidFill>
              </a:rPr>
              <a:t> 권한허용여부 </a:t>
            </a:r>
            <a:r>
              <a:rPr lang="ko-KR" altLang="en-US" dirty="0" err="1">
                <a:solidFill>
                  <a:srgbClr val="FF0000"/>
                </a:solidFill>
              </a:rPr>
              <a:t>묻는페이지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ko-KR" altLang="en-US" dirty="0" err="1">
                <a:solidFill>
                  <a:srgbClr val="FF0000"/>
                </a:solidFill>
              </a:rPr>
              <a:t>만들어야함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682716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CE15583-57B4-409C-B832-9F4EE6A8B43B}"/>
              </a:ext>
            </a:extLst>
          </p:cNvPr>
          <p:cNvSpPr/>
          <p:nvPr/>
        </p:nvSpPr>
        <p:spPr>
          <a:xfrm>
            <a:off x="8353887" y="0"/>
            <a:ext cx="3838113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/>
                </a:solidFill>
              </a:rPr>
              <a:t># TODO List</a:t>
            </a: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r>
              <a:rPr lang="en-US" altLang="ko-KR" sz="1200" dirty="0">
                <a:solidFill>
                  <a:schemeClr val="tx1"/>
                </a:solidFill>
              </a:rPr>
              <a:t>- </a:t>
            </a:r>
            <a:r>
              <a:rPr lang="ko-KR" altLang="en-US" sz="1200" dirty="0">
                <a:solidFill>
                  <a:schemeClr val="tx1"/>
                </a:solidFill>
              </a:rPr>
              <a:t>회원가입시 설정했던 영역을 활용하여 수정 및 저장 버튼으로 바꾸기</a:t>
            </a:r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r>
              <a:rPr lang="en-US" altLang="ko-KR" sz="1200" dirty="0">
                <a:solidFill>
                  <a:schemeClr val="tx1"/>
                </a:solidFill>
              </a:rPr>
              <a:t> </a:t>
            </a: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EEBCF8-7974-480A-81F5-C014E938822C}"/>
              </a:ext>
            </a:extLst>
          </p:cNvPr>
          <p:cNvSpPr/>
          <p:nvPr/>
        </p:nvSpPr>
        <p:spPr>
          <a:xfrm>
            <a:off x="0" y="0"/>
            <a:ext cx="8353887" cy="87001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94F561A-D34A-47AD-9E0C-CB8C149D8D10}"/>
              </a:ext>
            </a:extLst>
          </p:cNvPr>
          <p:cNvSpPr/>
          <p:nvPr/>
        </p:nvSpPr>
        <p:spPr>
          <a:xfrm>
            <a:off x="0" y="0"/>
            <a:ext cx="8353887" cy="87001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0FF7010-0659-4705-A43D-215001FBC9ED}"/>
              </a:ext>
            </a:extLst>
          </p:cNvPr>
          <p:cNvSpPr/>
          <p:nvPr/>
        </p:nvSpPr>
        <p:spPr>
          <a:xfrm>
            <a:off x="0" y="0"/>
            <a:ext cx="8353887" cy="87001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3A4B788-FC45-444C-AC59-A98CCDB4CB27}"/>
              </a:ext>
            </a:extLst>
          </p:cNvPr>
          <p:cNvSpPr/>
          <p:nvPr/>
        </p:nvSpPr>
        <p:spPr>
          <a:xfrm>
            <a:off x="0" y="0"/>
            <a:ext cx="8353887" cy="87001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207C361-08B7-4F1C-8FC4-84010879B8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625" y="143826"/>
            <a:ext cx="779062" cy="57131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5034980-7578-4E7D-9025-BCD6274F4907}"/>
              </a:ext>
            </a:extLst>
          </p:cNvPr>
          <p:cNvSpPr txBox="1"/>
          <p:nvPr/>
        </p:nvSpPr>
        <p:spPr>
          <a:xfrm>
            <a:off x="3177925" y="244816"/>
            <a:ext cx="950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u="sng" dirty="0"/>
              <a:t>Creator</a:t>
            </a:r>
            <a:endParaRPr lang="ko-KR" altLang="en-US" u="sng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0DBB7E9-AF5C-4979-9050-2E1A9494E853}"/>
              </a:ext>
            </a:extLst>
          </p:cNvPr>
          <p:cNvSpPr txBox="1"/>
          <p:nvPr/>
        </p:nvSpPr>
        <p:spPr>
          <a:xfrm>
            <a:off x="1582871" y="244816"/>
            <a:ext cx="1240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u="sng" dirty="0"/>
              <a:t>Advertiser</a:t>
            </a:r>
            <a:endParaRPr lang="ko-KR" altLang="en-US" u="sng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EC949B6-2C8B-4FC9-B708-8FADF4A8A5E0}"/>
              </a:ext>
            </a:extLst>
          </p:cNvPr>
          <p:cNvSpPr txBox="1"/>
          <p:nvPr/>
        </p:nvSpPr>
        <p:spPr>
          <a:xfrm>
            <a:off x="4528541" y="244816"/>
            <a:ext cx="798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u="sng" dirty="0"/>
              <a:t>Guide</a:t>
            </a:r>
            <a:endParaRPr lang="ko-KR" altLang="en-US" u="sng" dirty="0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2C8F5A0E-81C7-4CBB-9438-614FAF155B8E}"/>
              </a:ext>
            </a:extLst>
          </p:cNvPr>
          <p:cNvSpPr/>
          <p:nvPr/>
        </p:nvSpPr>
        <p:spPr>
          <a:xfrm>
            <a:off x="6098203" y="244816"/>
            <a:ext cx="950517" cy="3693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마이페이지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E2E1432E-AB58-42B8-8B59-8E80EC56519B}"/>
              </a:ext>
            </a:extLst>
          </p:cNvPr>
          <p:cNvSpPr/>
          <p:nvPr/>
        </p:nvSpPr>
        <p:spPr>
          <a:xfrm>
            <a:off x="7122223" y="244816"/>
            <a:ext cx="950517" cy="3693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로그아웃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1020BFC-4424-4D99-AD6E-42CD8E4495AA}"/>
              </a:ext>
            </a:extLst>
          </p:cNvPr>
          <p:cNvSpPr/>
          <p:nvPr/>
        </p:nvSpPr>
        <p:spPr>
          <a:xfrm>
            <a:off x="0" y="870012"/>
            <a:ext cx="1653540" cy="598798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u="sng" dirty="0">
                <a:solidFill>
                  <a:schemeClr val="tx1"/>
                </a:solidFill>
              </a:rPr>
              <a:t>회원정보수정</a:t>
            </a:r>
            <a:endParaRPr lang="en-US" altLang="ko-KR" sz="1600" u="sng" dirty="0">
              <a:solidFill>
                <a:schemeClr val="tx1"/>
              </a:solidFill>
            </a:endParaRPr>
          </a:p>
          <a:p>
            <a:pPr algn="ctr"/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endParaRPr lang="en-US" altLang="ko-KR" sz="1400" b="1" u="sng" dirty="0">
              <a:solidFill>
                <a:schemeClr val="tx1"/>
              </a:solidFill>
            </a:endParaRPr>
          </a:p>
          <a:p>
            <a:pPr algn="ctr"/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9385FF7-C6FA-4BDC-9140-959F7EFEA6F1}"/>
              </a:ext>
            </a:extLst>
          </p:cNvPr>
          <p:cNvSpPr txBox="1"/>
          <p:nvPr/>
        </p:nvSpPr>
        <p:spPr>
          <a:xfrm>
            <a:off x="982176" y="34404"/>
            <a:ext cx="954107" cy="2769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마이페이지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2209C58-ECA2-4712-9347-CBB8E9BD3FB4}"/>
              </a:ext>
            </a:extLst>
          </p:cNvPr>
          <p:cNvSpPr/>
          <p:nvPr/>
        </p:nvSpPr>
        <p:spPr>
          <a:xfrm>
            <a:off x="1652893" y="870012"/>
            <a:ext cx="6700993" cy="598798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7A7752E6-3FDD-4DEE-B981-36BAF99892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5045" y="1740024"/>
            <a:ext cx="4857134" cy="4271437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7DA98B15-DD67-40BD-9D6F-BD46077882CD}"/>
              </a:ext>
            </a:extLst>
          </p:cNvPr>
          <p:cNvSpPr/>
          <p:nvPr/>
        </p:nvSpPr>
        <p:spPr>
          <a:xfrm>
            <a:off x="8353886" y="0"/>
            <a:ext cx="3838113" cy="6858000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33409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3041D2-8362-4FF6-903C-61DBC76CE9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1512" y="885986"/>
            <a:ext cx="10515600" cy="1325563"/>
          </a:xfrm>
        </p:spPr>
        <p:txBody>
          <a:bodyPr/>
          <a:lstStyle/>
          <a:p>
            <a:r>
              <a:rPr lang="ko-KR" altLang="en-US" dirty="0"/>
              <a:t>크리에이터 페이지</a:t>
            </a:r>
          </a:p>
        </p:txBody>
      </p:sp>
    </p:spTree>
    <p:extLst>
      <p:ext uri="{BB962C8B-B14F-4D97-AF65-F5344CB8AC3E}">
        <p14:creationId xmlns:p14="http://schemas.microsoft.com/office/powerpoint/2010/main" val="374322523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CE15583-57B4-409C-B832-9F4EE6A8B43B}"/>
              </a:ext>
            </a:extLst>
          </p:cNvPr>
          <p:cNvSpPr/>
          <p:nvPr/>
        </p:nvSpPr>
        <p:spPr>
          <a:xfrm>
            <a:off x="8353887" y="0"/>
            <a:ext cx="3838113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/>
                </a:solidFill>
              </a:rPr>
              <a:t># TODO List</a:t>
            </a: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r>
              <a:rPr lang="en-US" altLang="ko-KR" sz="1200" dirty="0">
                <a:solidFill>
                  <a:schemeClr val="tx1"/>
                </a:solidFill>
              </a:rPr>
              <a:t>- </a:t>
            </a:r>
            <a:r>
              <a:rPr lang="ko-KR" altLang="en-US" sz="1200" dirty="0">
                <a:solidFill>
                  <a:schemeClr val="tx1"/>
                </a:solidFill>
              </a:rPr>
              <a:t>그냥 </a:t>
            </a:r>
            <a:r>
              <a:rPr lang="ko-KR" altLang="en-US" sz="1200" dirty="0" err="1">
                <a:solidFill>
                  <a:schemeClr val="tx1"/>
                </a:solidFill>
              </a:rPr>
              <a:t>뷰페이지상에서</a:t>
            </a:r>
            <a:r>
              <a:rPr lang="ko-KR" altLang="en-US" sz="1200" dirty="0">
                <a:solidFill>
                  <a:schemeClr val="tx1"/>
                </a:solidFill>
              </a:rPr>
              <a:t> 타이핑 </a:t>
            </a:r>
            <a:r>
              <a:rPr lang="ko-KR" altLang="en-US" sz="1200" dirty="0" err="1">
                <a:solidFill>
                  <a:schemeClr val="tx1"/>
                </a:solidFill>
              </a:rPr>
              <a:t>하면끝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</a:rPr>
              <a:t>서비스 소개 영상 찍어서 </a:t>
            </a:r>
            <a:r>
              <a:rPr lang="ko-KR" altLang="en-US" sz="1200" dirty="0" err="1">
                <a:solidFill>
                  <a:schemeClr val="tx1"/>
                </a:solidFill>
              </a:rPr>
              <a:t>버튼만들어서</a:t>
            </a:r>
            <a:r>
              <a:rPr lang="ko-KR" altLang="en-US" sz="1200" dirty="0">
                <a:solidFill>
                  <a:schemeClr val="tx1"/>
                </a:solidFill>
              </a:rPr>
              <a:t> </a:t>
            </a:r>
            <a:r>
              <a:rPr lang="ko-KR" altLang="en-US" sz="1200" dirty="0" err="1">
                <a:solidFill>
                  <a:schemeClr val="tx1"/>
                </a:solidFill>
              </a:rPr>
              <a:t>링크걸기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EEBCF8-7974-480A-81F5-C014E938822C}"/>
              </a:ext>
            </a:extLst>
          </p:cNvPr>
          <p:cNvSpPr/>
          <p:nvPr/>
        </p:nvSpPr>
        <p:spPr>
          <a:xfrm>
            <a:off x="0" y="0"/>
            <a:ext cx="8353887" cy="87001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EB2340E-DA02-4FAE-B84E-5564C52201D8}"/>
              </a:ext>
            </a:extLst>
          </p:cNvPr>
          <p:cNvSpPr/>
          <p:nvPr/>
        </p:nvSpPr>
        <p:spPr>
          <a:xfrm>
            <a:off x="0" y="0"/>
            <a:ext cx="8353887" cy="87001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275CB16-D866-4BBA-9939-A8230A56BDC1}"/>
              </a:ext>
            </a:extLst>
          </p:cNvPr>
          <p:cNvSpPr/>
          <p:nvPr/>
        </p:nvSpPr>
        <p:spPr>
          <a:xfrm>
            <a:off x="0" y="0"/>
            <a:ext cx="8353887" cy="87001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6A1EEA9-297A-41DA-B59A-4A089ED259DB}"/>
              </a:ext>
            </a:extLst>
          </p:cNvPr>
          <p:cNvSpPr/>
          <p:nvPr/>
        </p:nvSpPr>
        <p:spPr>
          <a:xfrm>
            <a:off x="0" y="0"/>
            <a:ext cx="8353887" cy="87001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C461EAD-6EE3-4CD4-89AC-1E21049ED0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625" y="143826"/>
            <a:ext cx="779062" cy="57131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90C625B-0157-4DD3-A382-BB09DDDDC8E9}"/>
              </a:ext>
            </a:extLst>
          </p:cNvPr>
          <p:cNvSpPr txBox="1"/>
          <p:nvPr/>
        </p:nvSpPr>
        <p:spPr>
          <a:xfrm>
            <a:off x="3177925" y="244816"/>
            <a:ext cx="950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u="sng" dirty="0"/>
              <a:t>Creator</a:t>
            </a:r>
            <a:endParaRPr lang="ko-KR" altLang="en-US" u="sng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499A23-5F8C-41FE-A461-5E8EFA54EA39}"/>
              </a:ext>
            </a:extLst>
          </p:cNvPr>
          <p:cNvSpPr txBox="1"/>
          <p:nvPr/>
        </p:nvSpPr>
        <p:spPr>
          <a:xfrm>
            <a:off x="1582871" y="244816"/>
            <a:ext cx="1240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u="sng" dirty="0"/>
              <a:t>Advertiser</a:t>
            </a:r>
            <a:endParaRPr lang="ko-KR" altLang="en-US" u="sng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E5F7775-8D84-4DBF-AE4E-22987B7C3101}"/>
              </a:ext>
            </a:extLst>
          </p:cNvPr>
          <p:cNvSpPr txBox="1"/>
          <p:nvPr/>
        </p:nvSpPr>
        <p:spPr>
          <a:xfrm>
            <a:off x="4528541" y="244816"/>
            <a:ext cx="798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u="sng" dirty="0"/>
              <a:t>Guide</a:t>
            </a:r>
            <a:endParaRPr lang="ko-KR" altLang="en-US" u="sng" dirty="0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3C433D03-CD91-44B1-AED6-10A220494194}"/>
              </a:ext>
            </a:extLst>
          </p:cNvPr>
          <p:cNvSpPr/>
          <p:nvPr/>
        </p:nvSpPr>
        <p:spPr>
          <a:xfrm>
            <a:off x="6098203" y="244816"/>
            <a:ext cx="950517" cy="3693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마이페이지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99040BDD-FB7A-424A-A2F4-42AC38F38D11}"/>
              </a:ext>
            </a:extLst>
          </p:cNvPr>
          <p:cNvSpPr/>
          <p:nvPr/>
        </p:nvSpPr>
        <p:spPr>
          <a:xfrm>
            <a:off x="7122223" y="244816"/>
            <a:ext cx="950517" cy="3693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로그아웃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9383AC4-046E-49F4-85A6-75C29D6E1667}"/>
              </a:ext>
            </a:extLst>
          </p:cNvPr>
          <p:cNvSpPr/>
          <p:nvPr/>
        </p:nvSpPr>
        <p:spPr>
          <a:xfrm>
            <a:off x="0" y="870012"/>
            <a:ext cx="1653540" cy="598798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u="sng" dirty="0">
                <a:solidFill>
                  <a:schemeClr val="tx1"/>
                </a:solidFill>
              </a:rPr>
              <a:t>서비스소개</a:t>
            </a:r>
            <a:endParaRPr lang="en-US" altLang="ko-KR" sz="1600" u="sng" dirty="0">
              <a:solidFill>
                <a:schemeClr val="tx1"/>
              </a:solidFill>
            </a:endParaRPr>
          </a:p>
          <a:p>
            <a:pPr algn="ctr"/>
            <a:endParaRPr lang="en-US" altLang="ko-KR" sz="1600" u="sng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u="sng" dirty="0">
                <a:solidFill>
                  <a:schemeClr val="tx1"/>
                </a:solidFill>
              </a:rPr>
              <a:t>크리에이터가이드</a:t>
            </a:r>
            <a:endParaRPr lang="en-US" altLang="ko-KR" sz="1400" u="sng" dirty="0">
              <a:solidFill>
                <a:schemeClr val="tx1"/>
              </a:solidFill>
            </a:endParaRPr>
          </a:p>
          <a:p>
            <a:pPr algn="ctr"/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r>
              <a:rPr lang="ko-KR" altLang="en-US" sz="1600" u="sng" dirty="0">
                <a:solidFill>
                  <a:schemeClr val="tx1"/>
                </a:solidFill>
              </a:rPr>
              <a:t>광고주가이드</a:t>
            </a:r>
            <a:endParaRPr lang="en-US" altLang="ko-KR" sz="1600" u="sng" dirty="0">
              <a:solidFill>
                <a:schemeClr val="tx1"/>
              </a:solidFill>
            </a:endParaRPr>
          </a:p>
          <a:p>
            <a:pPr algn="ctr"/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r>
              <a:rPr lang="ko-KR" altLang="en-US" sz="1600" u="sng" dirty="0">
                <a:solidFill>
                  <a:schemeClr val="tx1"/>
                </a:solidFill>
              </a:rPr>
              <a:t>결제안내</a:t>
            </a:r>
            <a:endParaRPr lang="en-US" altLang="ko-KR" sz="1600" u="sng" dirty="0">
              <a:solidFill>
                <a:schemeClr val="tx1"/>
              </a:solidFill>
            </a:endParaRPr>
          </a:p>
          <a:p>
            <a:pPr algn="ctr"/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ko-KR" altLang="en-US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8A6D2ED5-4AB7-466D-B8CD-E830B4325B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3539" y="878890"/>
            <a:ext cx="6700347" cy="5979110"/>
          </a:xfrm>
          <a:prstGeom prst="rect">
            <a:avLst/>
          </a:prstGeom>
          <a:ln>
            <a:solidFill>
              <a:srgbClr val="002060"/>
            </a:solidFill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526B6F4-1146-400E-BAAA-3E1576FF30F2}"/>
              </a:ext>
            </a:extLst>
          </p:cNvPr>
          <p:cNvSpPr txBox="1"/>
          <p:nvPr/>
        </p:nvSpPr>
        <p:spPr>
          <a:xfrm>
            <a:off x="982176" y="34404"/>
            <a:ext cx="954107" cy="2769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서비스소개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D9FF1A1-7390-4216-B8F6-6BB396633AD1}"/>
              </a:ext>
            </a:extLst>
          </p:cNvPr>
          <p:cNvSpPr/>
          <p:nvPr/>
        </p:nvSpPr>
        <p:spPr>
          <a:xfrm>
            <a:off x="8353886" y="0"/>
            <a:ext cx="3838113" cy="6858000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483561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CE15583-57B4-409C-B832-9F4EE6A8B43B}"/>
              </a:ext>
            </a:extLst>
          </p:cNvPr>
          <p:cNvSpPr/>
          <p:nvPr/>
        </p:nvSpPr>
        <p:spPr>
          <a:xfrm>
            <a:off x="8353887" y="0"/>
            <a:ext cx="3838113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/>
                </a:solidFill>
              </a:rPr>
              <a:t># TODO List</a:t>
            </a: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r>
              <a:rPr lang="en-US" altLang="ko-KR" sz="1200" dirty="0">
                <a:solidFill>
                  <a:schemeClr val="tx1"/>
                </a:solidFill>
              </a:rPr>
              <a:t>- </a:t>
            </a:r>
            <a:r>
              <a:rPr lang="ko-KR" altLang="en-US" sz="1200" dirty="0">
                <a:solidFill>
                  <a:schemeClr val="tx1"/>
                </a:solidFill>
              </a:rPr>
              <a:t>그냥 </a:t>
            </a:r>
            <a:r>
              <a:rPr lang="ko-KR" altLang="en-US" sz="1200" dirty="0" err="1">
                <a:solidFill>
                  <a:schemeClr val="tx1"/>
                </a:solidFill>
              </a:rPr>
              <a:t>뷰페이지상에서</a:t>
            </a:r>
            <a:r>
              <a:rPr lang="ko-KR" altLang="en-US" sz="1200" dirty="0">
                <a:solidFill>
                  <a:schemeClr val="tx1"/>
                </a:solidFill>
              </a:rPr>
              <a:t> 타이핑 </a:t>
            </a:r>
            <a:r>
              <a:rPr lang="ko-KR" altLang="en-US" sz="1200" dirty="0" err="1">
                <a:solidFill>
                  <a:schemeClr val="tx1"/>
                </a:solidFill>
              </a:rPr>
              <a:t>하면끝</a:t>
            </a:r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EEBCF8-7974-480A-81F5-C014E938822C}"/>
              </a:ext>
            </a:extLst>
          </p:cNvPr>
          <p:cNvSpPr/>
          <p:nvPr/>
        </p:nvSpPr>
        <p:spPr>
          <a:xfrm>
            <a:off x="0" y="0"/>
            <a:ext cx="8353887" cy="87001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EB2340E-DA02-4FAE-B84E-5564C52201D8}"/>
              </a:ext>
            </a:extLst>
          </p:cNvPr>
          <p:cNvSpPr/>
          <p:nvPr/>
        </p:nvSpPr>
        <p:spPr>
          <a:xfrm>
            <a:off x="0" y="0"/>
            <a:ext cx="8353887" cy="87001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275CB16-D866-4BBA-9939-A8230A56BDC1}"/>
              </a:ext>
            </a:extLst>
          </p:cNvPr>
          <p:cNvSpPr/>
          <p:nvPr/>
        </p:nvSpPr>
        <p:spPr>
          <a:xfrm>
            <a:off x="0" y="0"/>
            <a:ext cx="8353887" cy="87001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6A1EEA9-297A-41DA-B59A-4A089ED259DB}"/>
              </a:ext>
            </a:extLst>
          </p:cNvPr>
          <p:cNvSpPr/>
          <p:nvPr/>
        </p:nvSpPr>
        <p:spPr>
          <a:xfrm>
            <a:off x="0" y="0"/>
            <a:ext cx="8353887" cy="87001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C461EAD-6EE3-4CD4-89AC-1E21049ED0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625" y="143826"/>
            <a:ext cx="779062" cy="57131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90C625B-0157-4DD3-A382-BB09DDDDC8E9}"/>
              </a:ext>
            </a:extLst>
          </p:cNvPr>
          <p:cNvSpPr txBox="1"/>
          <p:nvPr/>
        </p:nvSpPr>
        <p:spPr>
          <a:xfrm>
            <a:off x="3177925" y="244816"/>
            <a:ext cx="950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u="sng" dirty="0"/>
              <a:t>Creator</a:t>
            </a:r>
            <a:endParaRPr lang="ko-KR" altLang="en-US" u="sng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499A23-5F8C-41FE-A461-5E8EFA54EA39}"/>
              </a:ext>
            </a:extLst>
          </p:cNvPr>
          <p:cNvSpPr txBox="1"/>
          <p:nvPr/>
        </p:nvSpPr>
        <p:spPr>
          <a:xfrm>
            <a:off x="1582871" y="244816"/>
            <a:ext cx="1240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u="sng" dirty="0"/>
              <a:t>Advertiser</a:t>
            </a:r>
            <a:endParaRPr lang="ko-KR" altLang="en-US" u="sng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E5F7775-8D84-4DBF-AE4E-22987B7C3101}"/>
              </a:ext>
            </a:extLst>
          </p:cNvPr>
          <p:cNvSpPr txBox="1"/>
          <p:nvPr/>
        </p:nvSpPr>
        <p:spPr>
          <a:xfrm>
            <a:off x="4528541" y="244816"/>
            <a:ext cx="798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u="sng" dirty="0"/>
              <a:t>Guide</a:t>
            </a:r>
            <a:endParaRPr lang="ko-KR" altLang="en-US" u="sng" dirty="0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3C433D03-CD91-44B1-AED6-10A220494194}"/>
              </a:ext>
            </a:extLst>
          </p:cNvPr>
          <p:cNvSpPr/>
          <p:nvPr/>
        </p:nvSpPr>
        <p:spPr>
          <a:xfrm>
            <a:off x="6098203" y="244816"/>
            <a:ext cx="950517" cy="3693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마이페이지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99040BDD-FB7A-424A-A2F4-42AC38F38D11}"/>
              </a:ext>
            </a:extLst>
          </p:cNvPr>
          <p:cNvSpPr/>
          <p:nvPr/>
        </p:nvSpPr>
        <p:spPr>
          <a:xfrm>
            <a:off x="7122223" y="244816"/>
            <a:ext cx="950517" cy="3693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로그아웃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9383AC4-046E-49F4-85A6-75C29D6E1667}"/>
              </a:ext>
            </a:extLst>
          </p:cNvPr>
          <p:cNvSpPr/>
          <p:nvPr/>
        </p:nvSpPr>
        <p:spPr>
          <a:xfrm>
            <a:off x="0" y="870012"/>
            <a:ext cx="1653540" cy="598798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u="sng" dirty="0">
                <a:solidFill>
                  <a:schemeClr val="tx1"/>
                </a:solidFill>
              </a:rPr>
              <a:t>서비스소개</a:t>
            </a:r>
            <a:endParaRPr lang="en-US" altLang="ko-KR" sz="1600" u="sng" dirty="0">
              <a:solidFill>
                <a:schemeClr val="tx1"/>
              </a:solidFill>
            </a:endParaRPr>
          </a:p>
          <a:p>
            <a:pPr algn="ctr"/>
            <a:endParaRPr lang="en-US" altLang="ko-KR" sz="1600" u="sng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u="sng" dirty="0">
                <a:solidFill>
                  <a:schemeClr val="tx1"/>
                </a:solidFill>
              </a:rPr>
              <a:t>크리에이터가이드</a:t>
            </a:r>
            <a:endParaRPr lang="en-US" altLang="ko-KR" sz="1400" u="sng" dirty="0">
              <a:solidFill>
                <a:schemeClr val="tx1"/>
              </a:solidFill>
            </a:endParaRPr>
          </a:p>
          <a:p>
            <a:pPr algn="ctr"/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r>
              <a:rPr lang="ko-KR" altLang="en-US" sz="1600" u="sng" dirty="0">
                <a:solidFill>
                  <a:schemeClr val="tx1"/>
                </a:solidFill>
              </a:rPr>
              <a:t>광고주가이드</a:t>
            </a:r>
            <a:endParaRPr lang="en-US" altLang="ko-KR" sz="1600" u="sng" dirty="0">
              <a:solidFill>
                <a:schemeClr val="tx1"/>
              </a:solidFill>
            </a:endParaRPr>
          </a:p>
          <a:p>
            <a:pPr algn="ctr"/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r>
              <a:rPr lang="ko-KR" altLang="en-US" sz="1600" u="sng" dirty="0">
                <a:solidFill>
                  <a:schemeClr val="tx1"/>
                </a:solidFill>
              </a:rPr>
              <a:t>결제안내</a:t>
            </a:r>
            <a:endParaRPr lang="en-US" altLang="ko-KR" sz="1600" u="sng" dirty="0">
              <a:solidFill>
                <a:schemeClr val="tx1"/>
              </a:solidFill>
            </a:endParaRPr>
          </a:p>
          <a:p>
            <a:pPr algn="ctr"/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CCB2469-3BA2-45E4-8D12-A1F6637C300F}"/>
              </a:ext>
            </a:extLst>
          </p:cNvPr>
          <p:cNvSpPr txBox="1"/>
          <p:nvPr/>
        </p:nvSpPr>
        <p:spPr>
          <a:xfrm>
            <a:off x="982176" y="34404"/>
            <a:ext cx="1415772" cy="2769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크리에이터가이드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370E614F-1538-4A97-A37C-A9852FB8C9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3540" y="870012"/>
            <a:ext cx="6700346" cy="5987988"/>
          </a:xfrm>
          <a:prstGeom prst="rect">
            <a:avLst/>
          </a:prstGeom>
          <a:ln>
            <a:solidFill>
              <a:srgbClr val="002060"/>
            </a:solidFill>
          </a:ln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795DE2ED-7BDB-40AA-A503-332AF9B74D43}"/>
              </a:ext>
            </a:extLst>
          </p:cNvPr>
          <p:cNvSpPr/>
          <p:nvPr/>
        </p:nvSpPr>
        <p:spPr>
          <a:xfrm>
            <a:off x="8353886" y="0"/>
            <a:ext cx="3838113" cy="6858000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467646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CE15583-57B4-409C-B832-9F4EE6A8B43B}"/>
              </a:ext>
            </a:extLst>
          </p:cNvPr>
          <p:cNvSpPr/>
          <p:nvPr/>
        </p:nvSpPr>
        <p:spPr>
          <a:xfrm>
            <a:off x="8353887" y="0"/>
            <a:ext cx="3838113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/>
                </a:solidFill>
              </a:rPr>
              <a:t># TODO List</a:t>
            </a: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r>
              <a:rPr lang="en-US" altLang="ko-KR" sz="1200" dirty="0">
                <a:solidFill>
                  <a:schemeClr val="tx1"/>
                </a:solidFill>
              </a:rPr>
              <a:t>- </a:t>
            </a:r>
            <a:r>
              <a:rPr lang="ko-KR" altLang="en-US" sz="1200" dirty="0">
                <a:solidFill>
                  <a:schemeClr val="tx1"/>
                </a:solidFill>
              </a:rPr>
              <a:t>그냥 </a:t>
            </a:r>
            <a:r>
              <a:rPr lang="ko-KR" altLang="en-US" sz="1200" dirty="0" err="1">
                <a:solidFill>
                  <a:schemeClr val="tx1"/>
                </a:solidFill>
              </a:rPr>
              <a:t>뷰페이지상에서</a:t>
            </a:r>
            <a:r>
              <a:rPr lang="ko-KR" altLang="en-US" sz="1200" dirty="0">
                <a:solidFill>
                  <a:schemeClr val="tx1"/>
                </a:solidFill>
              </a:rPr>
              <a:t> 타이핑 </a:t>
            </a:r>
            <a:r>
              <a:rPr lang="ko-KR" altLang="en-US" sz="1200" dirty="0" err="1">
                <a:solidFill>
                  <a:schemeClr val="tx1"/>
                </a:solidFill>
              </a:rPr>
              <a:t>하면끝</a:t>
            </a:r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EEBCF8-7974-480A-81F5-C014E938822C}"/>
              </a:ext>
            </a:extLst>
          </p:cNvPr>
          <p:cNvSpPr/>
          <p:nvPr/>
        </p:nvSpPr>
        <p:spPr>
          <a:xfrm>
            <a:off x="0" y="0"/>
            <a:ext cx="8353887" cy="87001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EB2340E-DA02-4FAE-B84E-5564C52201D8}"/>
              </a:ext>
            </a:extLst>
          </p:cNvPr>
          <p:cNvSpPr/>
          <p:nvPr/>
        </p:nvSpPr>
        <p:spPr>
          <a:xfrm>
            <a:off x="0" y="0"/>
            <a:ext cx="8353887" cy="87001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275CB16-D866-4BBA-9939-A8230A56BDC1}"/>
              </a:ext>
            </a:extLst>
          </p:cNvPr>
          <p:cNvSpPr/>
          <p:nvPr/>
        </p:nvSpPr>
        <p:spPr>
          <a:xfrm>
            <a:off x="0" y="0"/>
            <a:ext cx="8353887" cy="87001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6A1EEA9-297A-41DA-B59A-4A089ED259DB}"/>
              </a:ext>
            </a:extLst>
          </p:cNvPr>
          <p:cNvSpPr/>
          <p:nvPr/>
        </p:nvSpPr>
        <p:spPr>
          <a:xfrm>
            <a:off x="0" y="0"/>
            <a:ext cx="8353887" cy="87001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C461EAD-6EE3-4CD4-89AC-1E21049ED0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625" y="143826"/>
            <a:ext cx="779062" cy="57131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90C625B-0157-4DD3-A382-BB09DDDDC8E9}"/>
              </a:ext>
            </a:extLst>
          </p:cNvPr>
          <p:cNvSpPr txBox="1"/>
          <p:nvPr/>
        </p:nvSpPr>
        <p:spPr>
          <a:xfrm>
            <a:off x="3177925" y="244816"/>
            <a:ext cx="950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u="sng" dirty="0"/>
              <a:t>Creator</a:t>
            </a:r>
            <a:endParaRPr lang="ko-KR" altLang="en-US" u="sng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499A23-5F8C-41FE-A461-5E8EFA54EA39}"/>
              </a:ext>
            </a:extLst>
          </p:cNvPr>
          <p:cNvSpPr txBox="1"/>
          <p:nvPr/>
        </p:nvSpPr>
        <p:spPr>
          <a:xfrm>
            <a:off x="1582871" y="244816"/>
            <a:ext cx="1240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u="sng" dirty="0"/>
              <a:t>Advertiser</a:t>
            </a:r>
            <a:endParaRPr lang="ko-KR" altLang="en-US" u="sng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E5F7775-8D84-4DBF-AE4E-22987B7C3101}"/>
              </a:ext>
            </a:extLst>
          </p:cNvPr>
          <p:cNvSpPr txBox="1"/>
          <p:nvPr/>
        </p:nvSpPr>
        <p:spPr>
          <a:xfrm>
            <a:off x="4528541" y="244816"/>
            <a:ext cx="798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u="sng" dirty="0"/>
              <a:t>Guide</a:t>
            </a:r>
            <a:endParaRPr lang="ko-KR" altLang="en-US" u="sng" dirty="0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3C433D03-CD91-44B1-AED6-10A220494194}"/>
              </a:ext>
            </a:extLst>
          </p:cNvPr>
          <p:cNvSpPr/>
          <p:nvPr/>
        </p:nvSpPr>
        <p:spPr>
          <a:xfrm>
            <a:off x="6098203" y="244816"/>
            <a:ext cx="950517" cy="3693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마이페이지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99040BDD-FB7A-424A-A2F4-42AC38F38D11}"/>
              </a:ext>
            </a:extLst>
          </p:cNvPr>
          <p:cNvSpPr/>
          <p:nvPr/>
        </p:nvSpPr>
        <p:spPr>
          <a:xfrm>
            <a:off x="7122223" y="244816"/>
            <a:ext cx="950517" cy="3693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로그아웃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9383AC4-046E-49F4-85A6-75C29D6E1667}"/>
              </a:ext>
            </a:extLst>
          </p:cNvPr>
          <p:cNvSpPr/>
          <p:nvPr/>
        </p:nvSpPr>
        <p:spPr>
          <a:xfrm>
            <a:off x="0" y="870012"/>
            <a:ext cx="1653540" cy="598798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u="sng" dirty="0">
                <a:solidFill>
                  <a:schemeClr val="tx1"/>
                </a:solidFill>
              </a:rPr>
              <a:t>서비스소개</a:t>
            </a:r>
            <a:endParaRPr lang="en-US" altLang="ko-KR" sz="1600" u="sng" dirty="0">
              <a:solidFill>
                <a:schemeClr val="tx1"/>
              </a:solidFill>
            </a:endParaRPr>
          </a:p>
          <a:p>
            <a:pPr algn="ctr"/>
            <a:endParaRPr lang="en-US" altLang="ko-KR" sz="1600" u="sng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u="sng" dirty="0">
                <a:solidFill>
                  <a:schemeClr val="tx1"/>
                </a:solidFill>
              </a:rPr>
              <a:t>크리에이터가이드</a:t>
            </a:r>
            <a:endParaRPr lang="en-US" altLang="ko-KR" sz="1400" u="sng" dirty="0">
              <a:solidFill>
                <a:schemeClr val="tx1"/>
              </a:solidFill>
            </a:endParaRPr>
          </a:p>
          <a:p>
            <a:pPr algn="ctr"/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r>
              <a:rPr lang="ko-KR" altLang="en-US" sz="1600" u="sng" dirty="0">
                <a:solidFill>
                  <a:schemeClr val="tx1"/>
                </a:solidFill>
              </a:rPr>
              <a:t>광고주가이드</a:t>
            </a:r>
            <a:endParaRPr lang="en-US" altLang="ko-KR" sz="1600" u="sng" dirty="0">
              <a:solidFill>
                <a:schemeClr val="tx1"/>
              </a:solidFill>
            </a:endParaRPr>
          </a:p>
          <a:p>
            <a:pPr algn="ctr"/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r>
              <a:rPr lang="ko-KR" altLang="en-US" sz="1600" u="sng" dirty="0">
                <a:solidFill>
                  <a:schemeClr val="tx1"/>
                </a:solidFill>
              </a:rPr>
              <a:t>결제안내</a:t>
            </a:r>
            <a:endParaRPr lang="en-US" altLang="ko-KR" sz="1600" u="sng" dirty="0">
              <a:solidFill>
                <a:schemeClr val="tx1"/>
              </a:solidFill>
            </a:endParaRPr>
          </a:p>
          <a:p>
            <a:pPr algn="ctr"/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2D1033B-FAC8-4A45-99AE-3ECF4ACC1DC6}"/>
              </a:ext>
            </a:extLst>
          </p:cNvPr>
          <p:cNvSpPr txBox="1"/>
          <p:nvPr/>
        </p:nvSpPr>
        <p:spPr>
          <a:xfrm>
            <a:off x="982176" y="34404"/>
            <a:ext cx="1107996" cy="2769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광고주가이드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9D6D6BAA-7A5B-4B25-86CF-B9365D6A03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6797" y="870012"/>
            <a:ext cx="6697090" cy="5987988"/>
          </a:xfrm>
          <a:prstGeom prst="rect">
            <a:avLst/>
          </a:prstGeom>
          <a:ln>
            <a:solidFill>
              <a:srgbClr val="002060"/>
            </a:solidFill>
          </a:ln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F91C0C62-446B-4B5B-A9DC-D38C00A3FB7A}"/>
              </a:ext>
            </a:extLst>
          </p:cNvPr>
          <p:cNvSpPr/>
          <p:nvPr/>
        </p:nvSpPr>
        <p:spPr>
          <a:xfrm>
            <a:off x="8353886" y="0"/>
            <a:ext cx="3838113" cy="6858000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984514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CE15583-57B4-409C-B832-9F4EE6A8B43B}"/>
              </a:ext>
            </a:extLst>
          </p:cNvPr>
          <p:cNvSpPr/>
          <p:nvPr/>
        </p:nvSpPr>
        <p:spPr>
          <a:xfrm>
            <a:off x="8353887" y="0"/>
            <a:ext cx="3838113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/>
                </a:solidFill>
              </a:rPr>
              <a:t># TODO List</a:t>
            </a: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r>
              <a:rPr lang="en-US" altLang="ko-KR" sz="1200" dirty="0">
                <a:solidFill>
                  <a:schemeClr val="tx1"/>
                </a:solidFill>
              </a:rPr>
              <a:t>- </a:t>
            </a:r>
            <a:r>
              <a:rPr lang="ko-KR" altLang="en-US" sz="1200" dirty="0">
                <a:solidFill>
                  <a:schemeClr val="tx1"/>
                </a:solidFill>
              </a:rPr>
              <a:t>결제에 관한 안내 </a:t>
            </a:r>
            <a:r>
              <a:rPr lang="en-US" altLang="ko-KR" sz="1200" dirty="0">
                <a:solidFill>
                  <a:schemeClr val="tx1"/>
                </a:solidFill>
              </a:rPr>
              <a:t>(</a:t>
            </a:r>
            <a:r>
              <a:rPr lang="ko-KR" altLang="en-US" sz="1200" dirty="0" err="1">
                <a:solidFill>
                  <a:schemeClr val="tx1"/>
                </a:solidFill>
              </a:rPr>
              <a:t>유커넥</a:t>
            </a:r>
            <a:r>
              <a:rPr lang="ko-KR" altLang="en-US" sz="1200" dirty="0">
                <a:solidFill>
                  <a:schemeClr val="tx1"/>
                </a:solidFill>
              </a:rPr>
              <a:t> 참고함</a:t>
            </a:r>
            <a:r>
              <a:rPr lang="en-US" altLang="ko-KR" sz="1200" dirty="0">
                <a:solidFill>
                  <a:schemeClr val="tx1"/>
                </a:solidFill>
              </a:rPr>
              <a:t>)</a:t>
            </a:r>
          </a:p>
          <a:p>
            <a:r>
              <a:rPr lang="ko-KR" altLang="en-US" sz="1200" dirty="0">
                <a:solidFill>
                  <a:schemeClr val="tx1"/>
                </a:solidFill>
              </a:rPr>
              <a:t>이건 그냥 </a:t>
            </a:r>
            <a:r>
              <a:rPr lang="ko-KR" altLang="en-US" sz="1200" dirty="0" err="1">
                <a:solidFill>
                  <a:schemeClr val="tx1"/>
                </a:solidFill>
              </a:rPr>
              <a:t>뷰페이지에</a:t>
            </a:r>
            <a:r>
              <a:rPr lang="ko-KR" altLang="en-US" sz="1200" dirty="0">
                <a:solidFill>
                  <a:schemeClr val="tx1"/>
                </a:solidFill>
              </a:rPr>
              <a:t> 타이핑만 하면 끝</a:t>
            </a:r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EEBCF8-7974-480A-81F5-C014E938822C}"/>
              </a:ext>
            </a:extLst>
          </p:cNvPr>
          <p:cNvSpPr/>
          <p:nvPr/>
        </p:nvSpPr>
        <p:spPr>
          <a:xfrm>
            <a:off x="0" y="0"/>
            <a:ext cx="8353887" cy="87001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EB2340E-DA02-4FAE-B84E-5564C52201D8}"/>
              </a:ext>
            </a:extLst>
          </p:cNvPr>
          <p:cNvSpPr/>
          <p:nvPr/>
        </p:nvSpPr>
        <p:spPr>
          <a:xfrm>
            <a:off x="0" y="0"/>
            <a:ext cx="8353887" cy="87001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275CB16-D866-4BBA-9939-A8230A56BDC1}"/>
              </a:ext>
            </a:extLst>
          </p:cNvPr>
          <p:cNvSpPr/>
          <p:nvPr/>
        </p:nvSpPr>
        <p:spPr>
          <a:xfrm>
            <a:off x="0" y="0"/>
            <a:ext cx="8353887" cy="87001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6A1EEA9-297A-41DA-B59A-4A089ED259DB}"/>
              </a:ext>
            </a:extLst>
          </p:cNvPr>
          <p:cNvSpPr/>
          <p:nvPr/>
        </p:nvSpPr>
        <p:spPr>
          <a:xfrm>
            <a:off x="0" y="0"/>
            <a:ext cx="8353887" cy="87001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C461EAD-6EE3-4CD4-89AC-1E21049ED0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625" y="143826"/>
            <a:ext cx="779062" cy="57131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90C625B-0157-4DD3-A382-BB09DDDDC8E9}"/>
              </a:ext>
            </a:extLst>
          </p:cNvPr>
          <p:cNvSpPr txBox="1"/>
          <p:nvPr/>
        </p:nvSpPr>
        <p:spPr>
          <a:xfrm>
            <a:off x="3177925" y="244816"/>
            <a:ext cx="950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u="sng" dirty="0"/>
              <a:t>Creator</a:t>
            </a:r>
            <a:endParaRPr lang="ko-KR" altLang="en-US" u="sng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499A23-5F8C-41FE-A461-5E8EFA54EA39}"/>
              </a:ext>
            </a:extLst>
          </p:cNvPr>
          <p:cNvSpPr txBox="1"/>
          <p:nvPr/>
        </p:nvSpPr>
        <p:spPr>
          <a:xfrm>
            <a:off x="1582871" y="244816"/>
            <a:ext cx="1240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u="sng" dirty="0"/>
              <a:t>Advertiser</a:t>
            </a:r>
            <a:endParaRPr lang="ko-KR" altLang="en-US" u="sng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E5F7775-8D84-4DBF-AE4E-22987B7C3101}"/>
              </a:ext>
            </a:extLst>
          </p:cNvPr>
          <p:cNvSpPr txBox="1"/>
          <p:nvPr/>
        </p:nvSpPr>
        <p:spPr>
          <a:xfrm>
            <a:off x="4528541" y="244816"/>
            <a:ext cx="798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u="sng" dirty="0"/>
              <a:t>Guide</a:t>
            </a:r>
            <a:endParaRPr lang="ko-KR" altLang="en-US" u="sng" dirty="0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3C433D03-CD91-44B1-AED6-10A220494194}"/>
              </a:ext>
            </a:extLst>
          </p:cNvPr>
          <p:cNvSpPr/>
          <p:nvPr/>
        </p:nvSpPr>
        <p:spPr>
          <a:xfrm>
            <a:off x="6098203" y="244816"/>
            <a:ext cx="950517" cy="3693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마이페이지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99040BDD-FB7A-424A-A2F4-42AC38F38D11}"/>
              </a:ext>
            </a:extLst>
          </p:cNvPr>
          <p:cNvSpPr/>
          <p:nvPr/>
        </p:nvSpPr>
        <p:spPr>
          <a:xfrm>
            <a:off x="7122223" y="244816"/>
            <a:ext cx="950517" cy="3693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로그아웃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9383AC4-046E-49F4-85A6-75C29D6E1667}"/>
              </a:ext>
            </a:extLst>
          </p:cNvPr>
          <p:cNvSpPr/>
          <p:nvPr/>
        </p:nvSpPr>
        <p:spPr>
          <a:xfrm>
            <a:off x="0" y="870012"/>
            <a:ext cx="1653540" cy="598798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u="sng" dirty="0">
                <a:solidFill>
                  <a:schemeClr val="tx1"/>
                </a:solidFill>
              </a:rPr>
              <a:t>서비스소개</a:t>
            </a:r>
            <a:endParaRPr lang="en-US" altLang="ko-KR" sz="1600" u="sng" dirty="0">
              <a:solidFill>
                <a:schemeClr val="tx1"/>
              </a:solidFill>
            </a:endParaRPr>
          </a:p>
          <a:p>
            <a:pPr algn="ctr"/>
            <a:endParaRPr lang="en-US" altLang="ko-KR" sz="1600" u="sng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u="sng" dirty="0">
                <a:solidFill>
                  <a:schemeClr val="tx1"/>
                </a:solidFill>
              </a:rPr>
              <a:t>크리에이터가이드</a:t>
            </a:r>
            <a:endParaRPr lang="en-US" altLang="ko-KR" sz="1400" u="sng" dirty="0">
              <a:solidFill>
                <a:schemeClr val="tx1"/>
              </a:solidFill>
            </a:endParaRPr>
          </a:p>
          <a:p>
            <a:pPr algn="ctr"/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r>
              <a:rPr lang="ko-KR" altLang="en-US" sz="1600" u="sng" dirty="0">
                <a:solidFill>
                  <a:schemeClr val="tx1"/>
                </a:solidFill>
              </a:rPr>
              <a:t>광고주가이드</a:t>
            </a:r>
            <a:endParaRPr lang="en-US" altLang="ko-KR" sz="1600" u="sng" dirty="0">
              <a:solidFill>
                <a:schemeClr val="tx1"/>
              </a:solidFill>
            </a:endParaRPr>
          </a:p>
          <a:p>
            <a:pPr algn="ctr"/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r>
              <a:rPr lang="ko-KR" altLang="en-US" sz="1600" u="sng" dirty="0">
                <a:solidFill>
                  <a:schemeClr val="tx1"/>
                </a:solidFill>
              </a:rPr>
              <a:t>결제안내</a:t>
            </a:r>
            <a:endParaRPr lang="en-US" altLang="ko-KR" sz="1600" u="sng" dirty="0">
              <a:solidFill>
                <a:schemeClr val="tx1"/>
              </a:solidFill>
            </a:endParaRPr>
          </a:p>
          <a:p>
            <a:pPr algn="ctr"/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2CA3CD5-DCC1-44F7-AED9-DF4B8404BA1C}"/>
              </a:ext>
            </a:extLst>
          </p:cNvPr>
          <p:cNvSpPr txBox="1"/>
          <p:nvPr/>
        </p:nvSpPr>
        <p:spPr>
          <a:xfrm>
            <a:off x="982176" y="34404"/>
            <a:ext cx="800219" cy="2769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결제안내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72FCCB0E-CBD7-4E28-9F1E-13214FF6F6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3540" y="870012"/>
            <a:ext cx="6700347" cy="5987988"/>
          </a:xfrm>
          <a:prstGeom prst="rect">
            <a:avLst/>
          </a:prstGeom>
          <a:ln>
            <a:solidFill>
              <a:srgbClr val="002060"/>
            </a:solidFill>
          </a:ln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39AEEB40-13D6-4132-8D09-0FA9AE111AA2}"/>
              </a:ext>
            </a:extLst>
          </p:cNvPr>
          <p:cNvSpPr/>
          <p:nvPr/>
        </p:nvSpPr>
        <p:spPr>
          <a:xfrm>
            <a:off x="8353886" y="0"/>
            <a:ext cx="3838113" cy="6858000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12604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Group 2">
            <a:extLst>
              <a:ext uri="{FF2B5EF4-FFF2-40B4-BE49-F238E27FC236}">
                <a16:creationId xmlns:a16="http://schemas.microsoft.com/office/drawing/2014/main" id="{46990105-DD1B-40CC-AB1A-0C640AAFE88A}"/>
              </a:ext>
            </a:extLst>
          </p:cNvPr>
          <p:cNvGrpSpPr>
            <a:grpSpLocks/>
          </p:cNvGrpSpPr>
          <p:nvPr/>
        </p:nvGrpSpPr>
        <p:grpSpPr bwMode="auto">
          <a:xfrm>
            <a:off x="8510588" y="6557963"/>
            <a:ext cx="1271587" cy="184150"/>
            <a:chOff x="3352" y="248"/>
            <a:chExt cx="801" cy="116"/>
          </a:xfrm>
        </p:grpSpPr>
        <p:sp>
          <p:nvSpPr>
            <p:cNvPr id="83" name="AutoShape 3">
              <a:extLst>
                <a:ext uri="{FF2B5EF4-FFF2-40B4-BE49-F238E27FC236}">
                  <a16:creationId xmlns:a16="http://schemas.microsoft.com/office/drawing/2014/main" id="{48961E07-59D8-4073-866F-E68BC45F4044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3352" y="248"/>
              <a:ext cx="801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84" name="Group 4">
              <a:extLst>
                <a:ext uri="{FF2B5EF4-FFF2-40B4-BE49-F238E27FC236}">
                  <a16:creationId xmlns:a16="http://schemas.microsoft.com/office/drawing/2014/main" id="{6B9DD8E0-4449-4376-ADC9-D6329943C9B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358" y="250"/>
              <a:ext cx="784" cy="106"/>
              <a:chOff x="1023" y="3711"/>
              <a:chExt cx="784" cy="106"/>
            </a:xfrm>
          </p:grpSpPr>
          <p:sp>
            <p:nvSpPr>
              <p:cNvPr id="90" name="Freeform 5">
                <a:extLst>
                  <a:ext uri="{FF2B5EF4-FFF2-40B4-BE49-F238E27FC236}">
                    <a16:creationId xmlns:a16="http://schemas.microsoft.com/office/drawing/2014/main" id="{C99E8310-A8C4-41DE-8424-1C762F9DDE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3" y="3711"/>
                <a:ext cx="784" cy="106"/>
              </a:xfrm>
              <a:custGeom>
                <a:avLst/>
                <a:gdLst>
                  <a:gd name="T0" fmla="*/ 734 w 784"/>
                  <a:gd name="T1" fmla="*/ 0 h 106"/>
                  <a:gd name="T2" fmla="*/ 0 w 784"/>
                  <a:gd name="T3" fmla="*/ 0 h 106"/>
                  <a:gd name="T4" fmla="*/ 50 w 784"/>
                  <a:gd name="T5" fmla="*/ 53 h 106"/>
                  <a:gd name="T6" fmla="*/ 0 w 784"/>
                  <a:gd name="T7" fmla="*/ 106 h 106"/>
                  <a:gd name="T8" fmla="*/ 734 w 784"/>
                  <a:gd name="T9" fmla="*/ 106 h 106"/>
                  <a:gd name="T10" fmla="*/ 784 w 784"/>
                  <a:gd name="T11" fmla="*/ 53 h 106"/>
                  <a:gd name="T12" fmla="*/ 734 w 784"/>
                  <a:gd name="T13" fmla="*/ 0 h 10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784"/>
                  <a:gd name="T22" fmla="*/ 0 h 106"/>
                  <a:gd name="T23" fmla="*/ 784 w 784"/>
                  <a:gd name="T24" fmla="*/ 106 h 10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784" h="106">
                    <a:moveTo>
                      <a:pt x="734" y="0"/>
                    </a:moveTo>
                    <a:lnTo>
                      <a:pt x="0" y="0"/>
                    </a:lnTo>
                    <a:lnTo>
                      <a:pt x="50" y="53"/>
                    </a:lnTo>
                    <a:lnTo>
                      <a:pt x="0" y="106"/>
                    </a:lnTo>
                    <a:lnTo>
                      <a:pt x="734" y="106"/>
                    </a:lnTo>
                    <a:lnTo>
                      <a:pt x="784" y="53"/>
                    </a:lnTo>
                    <a:lnTo>
                      <a:pt x="734" y="0"/>
                    </a:lnTo>
                    <a:close/>
                  </a:path>
                </a:pathLst>
              </a:custGeom>
              <a:solidFill>
                <a:srgbClr val="EAEA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91" name="Freeform 6">
                <a:extLst>
                  <a:ext uri="{FF2B5EF4-FFF2-40B4-BE49-F238E27FC236}">
                    <a16:creationId xmlns:a16="http://schemas.microsoft.com/office/drawing/2014/main" id="{BB9BFBCB-F8CC-41E7-9E22-BDB40AA0E2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3" y="3711"/>
                <a:ext cx="784" cy="106"/>
              </a:xfrm>
              <a:custGeom>
                <a:avLst/>
                <a:gdLst>
                  <a:gd name="T0" fmla="*/ 734 w 784"/>
                  <a:gd name="T1" fmla="*/ 0 h 106"/>
                  <a:gd name="T2" fmla="*/ 0 w 784"/>
                  <a:gd name="T3" fmla="*/ 0 h 106"/>
                  <a:gd name="T4" fmla="*/ 50 w 784"/>
                  <a:gd name="T5" fmla="*/ 53 h 106"/>
                  <a:gd name="T6" fmla="*/ 0 w 784"/>
                  <a:gd name="T7" fmla="*/ 106 h 106"/>
                  <a:gd name="T8" fmla="*/ 734 w 784"/>
                  <a:gd name="T9" fmla="*/ 106 h 106"/>
                  <a:gd name="T10" fmla="*/ 784 w 784"/>
                  <a:gd name="T11" fmla="*/ 53 h 106"/>
                  <a:gd name="T12" fmla="*/ 734 w 784"/>
                  <a:gd name="T13" fmla="*/ 0 h 10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784"/>
                  <a:gd name="T22" fmla="*/ 0 h 106"/>
                  <a:gd name="T23" fmla="*/ 784 w 784"/>
                  <a:gd name="T24" fmla="*/ 106 h 10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784" h="106">
                    <a:moveTo>
                      <a:pt x="734" y="0"/>
                    </a:moveTo>
                    <a:lnTo>
                      <a:pt x="0" y="0"/>
                    </a:lnTo>
                    <a:lnTo>
                      <a:pt x="50" y="53"/>
                    </a:lnTo>
                    <a:lnTo>
                      <a:pt x="0" y="106"/>
                    </a:lnTo>
                    <a:lnTo>
                      <a:pt x="734" y="106"/>
                    </a:lnTo>
                    <a:lnTo>
                      <a:pt x="784" y="53"/>
                    </a:lnTo>
                    <a:lnTo>
                      <a:pt x="734" y="0"/>
                    </a:lnTo>
                    <a:close/>
                  </a:path>
                </a:pathLst>
              </a:custGeom>
              <a:noFill/>
              <a:ln w="6350" cap="rnd">
                <a:solidFill>
                  <a:srgbClr val="96969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</p:grpSp>
        <p:sp>
          <p:nvSpPr>
            <p:cNvPr id="85" name="Rectangle 7">
              <a:extLst>
                <a:ext uri="{FF2B5EF4-FFF2-40B4-BE49-F238E27FC236}">
                  <a16:creationId xmlns:a16="http://schemas.microsoft.com/office/drawing/2014/main" id="{F595B5EB-F0F4-4C26-AABC-80AEF96E18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76" y="276"/>
              <a:ext cx="637" cy="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latinLnBrk="1" hangingPunct="1"/>
              <a:r>
                <a:rPr lang="en-US" altLang="ko-KR" sz="700">
                  <a:solidFill>
                    <a:srgbClr val="666666"/>
                  </a:solidFill>
                  <a:latin typeface="Arial" panose="020B0604020202020204" pitchFamily="34" charset="0"/>
                  <a:ea typeface="돋움" panose="020B0600000101010101" pitchFamily="50" charset="-127"/>
                </a:rPr>
                <a:t>Continued on next page</a:t>
              </a:r>
              <a:endParaRPr lang="en-US" altLang="ko-KR" sz="9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endParaRPr>
            </a:p>
          </p:txBody>
        </p:sp>
        <p:grpSp>
          <p:nvGrpSpPr>
            <p:cNvPr id="86" name="Group 8">
              <a:extLst>
                <a:ext uri="{FF2B5EF4-FFF2-40B4-BE49-F238E27FC236}">
                  <a16:creationId xmlns:a16="http://schemas.microsoft.com/office/drawing/2014/main" id="{1EE3B536-437E-49FD-AFA7-EBD9FBD8AAA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358" y="250"/>
              <a:ext cx="784" cy="106"/>
              <a:chOff x="1023" y="3711"/>
              <a:chExt cx="784" cy="106"/>
            </a:xfrm>
          </p:grpSpPr>
          <p:sp>
            <p:nvSpPr>
              <p:cNvPr id="88" name="Freeform 9">
                <a:extLst>
                  <a:ext uri="{FF2B5EF4-FFF2-40B4-BE49-F238E27FC236}">
                    <a16:creationId xmlns:a16="http://schemas.microsoft.com/office/drawing/2014/main" id="{0DCADD5B-A8A7-46C9-A48D-12BDEEC058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3" y="3711"/>
                <a:ext cx="784" cy="106"/>
              </a:xfrm>
              <a:custGeom>
                <a:avLst/>
                <a:gdLst>
                  <a:gd name="T0" fmla="*/ 734 w 784"/>
                  <a:gd name="T1" fmla="*/ 0 h 106"/>
                  <a:gd name="T2" fmla="*/ 0 w 784"/>
                  <a:gd name="T3" fmla="*/ 0 h 106"/>
                  <a:gd name="T4" fmla="*/ 50 w 784"/>
                  <a:gd name="T5" fmla="*/ 53 h 106"/>
                  <a:gd name="T6" fmla="*/ 0 w 784"/>
                  <a:gd name="T7" fmla="*/ 106 h 106"/>
                  <a:gd name="T8" fmla="*/ 734 w 784"/>
                  <a:gd name="T9" fmla="*/ 106 h 106"/>
                  <a:gd name="T10" fmla="*/ 784 w 784"/>
                  <a:gd name="T11" fmla="*/ 53 h 106"/>
                  <a:gd name="T12" fmla="*/ 734 w 784"/>
                  <a:gd name="T13" fmla="*/ 0 h 10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784"/>
                  <a:gd name="T22" fmla="*/ 0 h 106"/>
                  <a:gd name="T23" fmla="*/ 784 w 784"/>
                  <a:gd name="T24" fmla="*/ 106 h 10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784" h="106">
                    <a:moveTo>
                      <a:pt x="734" y="0"/>
                    </a:moveTo>
                    <a:lnTo>
                      <a:pt x="0" y="0"/>
                    </a:lnTo>
                    <a:lnTo>
                      <a:pt x="50" y="53"/>
                    </a:lnTo>
                    <a:lnTo>
                      <a:pt x="0" y="106"/>
                    </a:lnTo>
                    <a:lnTo>
                      <a:pt x="734" y="106"/>
                    </a:lnTo>
                    <a:lnTo>
                      <a:pt x="784" y="53"/>
                    </a:lnTo>
                    <a:lnTo>
                      <a:pt x="734" y="0"/>
                    </a:lnTo>
                    <a:close/>
                  </a:path>
                </a:pathLst>
              </a:custGeom>
              <a:solidFill>
                <a:srgbClr val="EAEA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89" name="Freeform 10">
                <a:extLst>
                  <a:ext uri="{FF2B5EF4-FFF2-40B4-BE49-F238E27FC236}">
                    <a16:creationId xmlns:a16="http://schemas.microsoft.com/office/drawing/2014/main" id="{D4F93102-3BEC-441D-AF31-8D68CBF172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3" y="3711"/>
                <a:ext cx="784" cy="106"/>
              </a:xfrm>
              <a:custGeom>
                <a:avLst/>
                <a:gdLst>
                  <a:gd name="T0" fmla="*/ 734 w 784"/>
                  <a:gd name="T1" fmla="*/ 0 h 106"/>
                  <a:gd name="T2" fmla="*/ 0 w 784"/>
                  <a:gd name="T3" fmla="*/ 0 h 106"/>
                  <a:gd name="T4" fmla="*/ 50 w 784"/>
                  <a:gd name="T5" fmla="*/ 53 h 106"/>
                  <a:gd name="T6" fmla="*/ 0 w 784"/>
                  <a:gd name="T7" fmla="*/ 106 h 106"/>
                  <a:gd name="T8" fmla="*/ 734 w 784"/>
                  <a:gd name="T9" fmla="*/ 106 h 106"/>
                  <a:gd name="T10" fmla="*/ 784 w 784"/>
                  <a:gd name="T11" fmla="*/ 53 h 106"/>
                  <a:gd name="T12" fmla="*/ 734 w 784"/>
                  <a:gd name="T13" fmla="*/ 0 h 10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784"/>
                  <a:gd name="T22" fmla="*/ 0 h 106"/>
                  <a:gd name="T23" fmla="*/ 784 w 784"/>
                  <a:gd name="T24" fmla="*/ 106 h 10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784" h="106">
                    <a:moveTo>
                      <a:pt x="734" y="0"/>
                    </a:moveTo>
                    <a:lnTo>
                      <a:pt x="0" y="0"/>
                    </a:lnTo>
                    <a:lnTo>
                      <a:pt x="50" y="53"/>
                    </a:lnTo>
                    <a:lnTo>
                      <a:pt x="0" y="106"/>
                    </a:lnTo>
                    <a:lnTo>
                      <a:pt x="734" y="106"/>
                    </a:lnTo>
                    <a:lnTo>
                      <a:pt x="784" y="53"/>
                    </a:lnTo>
                    <a:lnTo>
                      <a:pt x="734" y="0"/>
                    </a:lnTo>
                    <a:close/>
                  </a:path>
                </a:pathLst>
              </a:custGeom>
              <a:noFill/>
              <a:ln w="6350" cap="rnd">
                <a:solidFill>
                  <a:srgbClr val="96969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</p:grpSp>
        <p:sp>
          <p:nvSpPr>
            <p:cNvPr id="87" name="Rectangle 11">
              <a:extLst>
                <a:ext uri="{FF2B5EF4-FFF2-40B4-BE49-F238E27FC236}">
                  <a16:creationId xmlns:a16="http://schemas.microsoft.com/office/drawing/2014/main" id="{EDCD8E55-949E-4597-8194-1EABB47F24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46" y="264"/>
              <a:ext cx="637" cy="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latinLnBrk="1" hangingPunct="1"/>
              <a:r>
                <a:rPr lang="en-US" altLang="ko-KR" sz="700">
                  <a:solidFill>
                    <a:srgbClr val="111111"/>
                  </a:solidFill>
                  <a:latin typeface="Arial" panose="020B0604020202020204" pitchFamily="34" charset="0"/>
                  <a:ea typeface="돋움" panose="020B0600000101010101" pitchFamily="50" charset="-127"/>
                </a:rPr>
                <a:t>Continued on next page</a:t>
              </a:r>
              <a:endParaRPr lang="en-US" altLang="ko-KR" sz="900">
                <a:solidFill>
                  <a:srgbClr val="111111"/>
                </a:solidFill>
                <a:latin typeface="돋움" panose="020B0600000101010101" pitchFamily="50" charset="-127"/>
                <a:ea typeface="돋움" panose="020B0600000101010101" pitchFamily="50" charset="-127"/>
              </a:endParaRPr>
            </a:p>
          </p:txBody>
        </p:sp>
      </p:grpSp>
      <p:sp>
        <p:nvSpPr>
          <p:cNvPr id="92" name="슬라이드 번호 개체 틀 3">
            <a:extLst>
              <a:ext uri="{FF2B5EF4-FFF2-40B4-BE49-F238E27FC236}">
                <a16:creationId xmlns:a16="http://schemas.microsoft.com/office/drawing/2014/main" id="{AF889375-60C3-49E4-AE92-62110419972F}"/>
              </a:ext>
            </a:extLst>
          </p:cNvPr>
          <p:cNvSpPr txBox="1">
            <a:spLocks noGrp="1"/>
          </p:cNvSpPr>
          <p:nvPr/>
        </p:nvSpPr>
        <p:spPr bwMode="auto">
          <a:xfrm>
            <a:off x="3689350" y="6561138"/>
            <a:ext cx="2133600" cy="19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/>
            <a:fld id="{69A4DA37-3514-4925-A466-BA89D4F833A6}" type="slidenum">
              <a:rPr lang="en-US" altLang="ko-KR" sz="9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rPr>
              <a:pPr eaLnBrk="1" latinLnBrk="1" hangingPunct="1"/>
              <a:t>5</a:t>
            </a:fld>
            <a:endParaRPr lang="en-US" altLang="ko-KR" sz="900">
              <a:solidFill>
                <a:schemeClr val="tx1"/>
              </a:solidFill>
              <a:latin typeface="Arial" panose="020B0604020202020204" pitchFamily="34" charset="0"/>
              <a:ea typeface="돋움" panose="020B0600000101010101" pitchFamily="50" charset="-127"/>
            </a:endParaRPr>
          </a:p>
        </p:txBody>
      </p:sp>
      <p:sp>
        <p:nvSpPr>
          <p:cNvPr id="93" name="Text Box 17">
            <a:extLst>
              <a:ext uri="{FF2B5EF4-FFF2-40B4-BE49-F238E27FC236}">
                <a16:creationId xmlns:a16="http://schemas.microsoft.com/office/drawing/2014/main" id="{26192ECE-C350-4874-89F5-406CCEA998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4994" y="1548020"/>
            <a:ext cx="4014788" cy="44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180975" indent="-180975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638175" indent="-180975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/>
            <a:r>
              <a:rPr lang="ko-KR" altLang="en-US" sz="2500" dirty="0">
                <a:latin typeface="a옛날목욕탕L" pitchFamily="18" charset="-127"/>
                <a:ea typeface="a옛날목욕탕L" pitchFamily="18" charset="-127"/>
              </a:rPr>
              <a:t>크리에이터 본인인증</a:t>
            </a:r>
          </a:p>
        </p:txBody>
      </p:sp>
      <p:sp>
        <p:nvSpPr>
          <p:cNvPr id="94" name="Rectangle 66">
            <a:extLst>
              <a:ext uri="{FF2B5EF4-FFF2-40B4-BE49-F238E27FC236}">
                <a16:creationId xmlns:a16="http://schemas.microsoft.com/office/drawing/2014/main" id="{A5E5575E-9F8C-413E-A390-64C99B86F8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6313" y="723900"/>
            <a:ext cx="1954212" cy="230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/>
            <a:r>
              <a:rPr lang="ko-KR" altLang="en-US" sz="900" b="0">
                <a:latin typeface="돋움" panose="020B0600000101010101" pitchFamily="50" charset="-127"/>
                <a:ea typeface="돋움" panose="020B0600000101010101" pitchFamily="50" charset="-127"/>
              </a:rPr>
              <a:t>크리에이터의 본인 관련 정보 입력</a:t>
            </a:r>
          </a:p>
        </p:txBody>
      </p:sp>
      <p:sp>
        <p:nvSpPr>
          <p:cNvPr id="95" name="Rectangle 66">
            <a:extLst>
              <a:ext uri="{FF2B5EF4-FFF2-40B4-BE49-F238E27FC236}">
                <a16:creationId xmlns:a16="http://schemas.microsoft.com/office/drawing/2014/main" id="{6211540E-0202-41FF-A8BA-389BE0E2C7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29188" y="312738"/>
            <a:ext cx="1916112" cy="23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/>
            <a:r>
              <a:rPr lang="ko-KR" altLang="en-US" sz="900" b="0">
                <a:latin typeface="돋움" panose="020B0600000101010101" pitchFamily="50" charset="-127"/>
                <a:ea typeface="돋움" panose="020B0600000101010101" pitchFamily="50" charset="-127"/>
              </a:rPr>
              <a:t>크리에이터 본인인증 및 정보입력</a:t>
            </a:r>
          </a:p>
        </p:txBody>
      </p:sp>
      <p:sp>
        <p:nvSpPr>
          <p:cNvPr id="96" name="Rectangle 67">
            <a:extLst>
              <a:ext uri="{FF2B5EF4-FFF2-40B4-BE49-F238E27FC236}">
                <a16:creationId xmlns:a16="http://schemas.microsoft.com/office/drawing/2014/main" id="{38F9CA44-C89D-486A-BEA1-04C965040E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5675" y="307975"/>
            <a:ext cx="441325" cy="230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prstDash val="sysDot"/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fontAlgn="ctr" latinLnBrk="1" hangingPunct="1"/>
            <a:r>
              <a:rPr lang="en-US" altLang="ko-KR" sz="900" b="0">
                <a:solidFill>
                  <a:srgbClr val="1C1C1C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C-1 </a:t>
            </a:r>
            <a:endParaRPr lang="ko-KR" altLang="en-US" sz="900" b="0">
              <a:solidFill>
                <a:srgbClr val="1C1C1C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97" name="TextBox 33">
            <a:extLst>
              <a:ext uri="{FF2B5EF4-FFF2-40B4-BE49-F238E27FC236}">
                <a16:creationId xmlns:a16="http://schemas.microsoft.com/office/drawing/2014/main" id="{9E3083C5-97AE-42A9-BE45-A44888984F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4200" y="1074738"/>
            <a:ext cx="1944688" cy="338137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r>
              <a:rPr lang="en-US" altLang="ko-KR">
                <a:solidFill>
                  <a:srgbClr val="FF0000"/>
                </a:solidFill>
              </a:rPr>
              <a:t> </a:t>
            </a:r>
            <a:r>
              <a:rPr lang="ko-KR" altLang="en-US">
                <a:solidFill>
                  <a:srgbClr val="FF0000"/>
                </a:solidFill>
              </a:rPr>
              <a:t>헤더 및 사이드바를 제외한 본문 컨텐츠만 표현한 것입니다</a:t>
            </a:r>
            <a:r>
              <a:rPr lang="en-US" altLang="ko-KR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98" name="Rectangle 67">
            <a:extLst>
              <a:ext uri="{FF2B5EF4-FFF2-40B4-BE49-F238E27FC236}">
                <a16:creationId xmlns:a16="http://schemas.microsoft.com/office/drawing/2014/main" id="{D78514EC-2A6E-4EA2-935D-52F83F0715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5675" y="519113"/>
            <a:ext cx="1146175" cy="23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prstDash val="sysDot"/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fontAlgn="ctr" latinLnBrk="1" hangingPunct="1"/>
            <a:r>
              <a:rPr lang="ko-KR" altLang="en-US" sz="900" b="0">
                <a:solidFill>
                  <a:srgbClr val="1C1C1C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크리에이터 페이지</a:t>
            </a:r>
            <a:endParaRPr lang="en-US" altLang="ko-KR" sz="900" b="0">
              <a:solidFill>
                <a:srgbClr val="1C1C1C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99" name="Text Box 17">
            <a:extLst>
              <a:ext uri="{FF2B5EF4-FFF2-40B4-BE49-F238E27FC236}">
                <a16:creationId xmlns:a16="http://schemas.microsoft.com/office/drawing/2014/main" id="{02CC9301-E150-4636-ADD6-859242AB69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5588" y="1273175"/>
            <a:ext cx="1944687" cy="116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180975" indent="-180975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638175" indent="-180975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/>
            <a:r>
              <a:rPr lang="ko-KR" altLang="en-US" sz="1200">
                <a:latin typeface="a옛날목욕탕L" pitchFamily="18" charset="-127"/>
                <a:ea typeface="a옛날목욕탕L" pitchFamily="18" charset="-127"/>
              </a:rPr>
              <a:t>크리에이터의 정보는 </a:t>
            </a:r>
            <a:r>
              <a:rPr lang="en-US" altLang="ko-KR" sz="1200">
                <a:latin typeface="a옛날목욕탕L" pitchFamily="18" charset="-127"/>
                <a:ea typeface="a옛날목욕탕L" pitchFamily="18" charset="-127"/>
              </a:rPr>
              <a:t>API</a:t>
            </a:r>
            <a:r>
              <a:rPr lang="ko-KR" altLang="en-US" sz="1200">
                <a:latin typeface="a옛날목욕탕L" pitchFamily="18" charset="-127"/>
                <a:ea typeface="a옛날목욕탕L" pitchFamily="18" charset="-127"/>
              </a:rPr>
              <a:t>로</a:t>
            </a:r>
            <a:endParaRPr lang="en-US" altLang="ko-KR" sz="1200">
              <a:latin typeface="a옛날목욕탕L" pitchFamily="18" charset="-127"/>
              <a:ea typeface="a옛날목욕탕L" pitchFamily="18" charset="-127"/>
            </a:endParaRPr>
          </a:p>
          <a:p>
            <a:pPr eaLnBrk="1" latinLnBrk="1" hangingPunct="1"/>
            <a:r>
              <a:rPr lang="ko-KR" altLang="en-US" sz="1200">
                <a:latin typeface="a옛날목욕탕L" pitchFamily="18" charset="-127"/>
                <a:ea typeface="a옛날목욕탕L" pitchFamily="18" charset="-127"/>
              </a:rPr>
              <a:t>가져오게 될 것이므로</a:t>
            </a:r>
            <a:r>
              <a:rPr lang="en-US" altLang="ko-KR" sz="1200">
                <a:latin typeface="a옛날목욕탕L" pitchFamily="18" charset="-127"/>
                <a:ea typeface="a옛날목욕탕L" pitchFamily="18" charset="-127"/>
              </a:rPr>
              <a:t>..</a:t>
            </a:r>
          </a:p>
          <a:p>
            <a:pPr eaLnBrk="1" latinLnBrk="1" hangingPunct="1"/>
            <a:endParaRPr lang="en-US" altLang="ko-KR" sz="1200">
              <a:latin typeface="a옛날목욕탕L" pitchFamily="18" charset="-127"/>
              <a:ea typeface="a옛날목욕탕L" pitchFamily="18" charset="-127"/>
            </a:endParaRPr>
          </a:p>
          <a:p>
            <a:pPr eaLnBrk="1" latinLnBrk="1" hangingPunct="1"/>
            <a:r>
              <a:rPr lang="ko-KR" altLang="en-US" sz="1200">
                <a:latin typeface="a옛날목욕탕L" pitchFamily="18" charset="-127"/>
                <a:ea typeface="a옛날목욕탕L" pitchFamily="18" charset="-127"/>
              </a:rPr>
              <a:t>크리에이터가 작성해야할 </a:t>
            </a:r>
            <a:endParaRPr lang="en-US" altLang="ko-KR" sz="1200">
              <a:latin typeface="a옛날목욕탕L" pitchFamily="18" charset="-127"/>
              <a:ea typeface="a옛날목욕탕L" pitchFamily="18" charset="-127"/>
            </a:endParaRPr>
          </a:p>
          <a:p>
            <a:pPr eaLnBrk="1" latinLnBrk="1" hangingPunct="1"/>
            <a:r>
              <a:rPr lang="ko-KR" altLang="en-US" sz="1200">
                <a:latin typeface="a옛날목욕탕L" pitchFamily="18" charset="-127"/>
                <a:ea typeface="a옛날목욕탕L" pitchFamily="18" charset="-127"/>
              </a:rPr>
              <a:t>내용은</a:t>
            </a:r>
            <a:r>
              <a:rPr lang="en-US" altLang="ko-KR" sz="1200">
                <a:latin typeface="a옛날목욕탕L" pitchFamily="18" charset="-127"/>
                <a:ea typeface="a옛날목욕탕L" pitchFamily="18" charset="-127"/>
              </a:rPr>
              <a:t>?</a:t>
            </a:r>
            <a:endParaRPr lang="ko-KR" altLang="en-US" sz="1200">
              <a:latin typeface="a옛날목욕탕L" pitchFamily="18" charset="-127"/>
              <a:ea typeface="a옛날목욕탕L" pitchFamily="18" charset="-127"/>
            </a:endParaRPr>
          </a:p>
        </p:txBody>
      </p:sp>
      <p:sp>
        <p:nvSpPr>
          <p:cNvPr id="100" name="Text Box 17">
            <a:extLst>
              <a:ext uri="{FF2B5EF4-FFF2-40B4-BE49-F238E27FC236}">
                <a16:creationId xmlns:a16="http://schemas.microsoft.com/office/drawing/2014/main" id="{7AD1EA61-F438-42E3-8538-9DB7BD658E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5475" y="2130425"/>
            <a:ext cx="6208713" cy="15198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180975" indent="-180975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638175" indent="-180975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/>
            <a:r>
              <a:rPr lang="ko-KR" altLang="en-US" sz="1500" dirty="0">
                <a:latin typeface="a옛날목욕탕L" pitchFamily="18" charset="-127"/>
                <a:ea typeface="a옛날목욕탕L" pitchFamily="18" charset="-127"/>
              </a:rPr>
              <a:t>활동 플랫폼 </a:t>
            </a:r>
            <a:endParaRPr lang="en-US" altLang="ko-KR" sz="1500" dirty="0">
              <a:latin typeface="a옛날목욕탕L" pitchFamily="18" charset="-127"/>
              <a:ea typeface="a옛날목욕탕L" pitchFamily="18" charset="-127"/>
            </a:endParaRPr>
          </a:p>
          <a:p>
            <a:pPr eaLnBrk="1" latinLnBrk="1" hangingPunct="1"/>
            <a:endParaRPr lang="en-US" altLang="ko-KR" sz="1500" dirty="0">
              <a:latin typeface="a옛날목욕탕L" pitchFamily="18" charset="-127"/>
              <a:ea typeface="a옛날목욕탕L" pitchFamily="18" charset="-127"/>
            </a:endParaRPr>
          </a:p>
          <a:p>
            <a:pPr eaLnBrk="1" latinLnBrk="1" hangingPunct="1"/>
            <a:endParaRPr lang="en-US" altLang="ko-KR" sz="1500" dirty="0">
              <a:latin typeface="a옛날목욕탕L" pitchFamily="18" charset="-127"/>
              <a:ea typeface="a옛날목욕탕L" pitchFamily="18" charset="-127"/>
            </a:endParaRPr>
          </a:p>
          <a:p>
            <a:pPr eaLnBrk="1" latinLnBrk="1" hangingPunct="1"/>
            <a:r>
              <a:rPr lang="ko-KR" altLang="en-US" sz="1500" dirty="0">
                <a:latin typeface="a옛날목욕탕L" pitchFamily="18" charset="-127"/>
                <a:ea typeface="a옛날목욕탕L" pitchFamily="18" charset="-127"/>
              </a:rPr>
              <a:t>크리에이터 본인소개</a:t>
            </a:r>
            <a:endParaRPr lang="en-US" altLang="ko-KR" sz="1500" dirty="0">
              <a:latin typeface="a옛날목욕탕L" pitchFamily="18" charset="-127"/>
              <a:ea typeface="a옛날목욕탕L" pitchFamily="18" charset="-127"/>
            </a:endParaRPr>
          </a:p>
          <a:p>
            <a:pPr eaLnBrk="1" latinLnBrk="1" hangingPunct="1"/>
            <a:endParaRPr lang="en-US" altLang="ko-KR" sz="1500" dirty="0">
              <a:latin typeface="a옛날목욕탕L" pitchFamily="18" charset="-127"/>
              <a:ea typeface="a옛날목욕탕L" pitchFamily="18" charset="-127"/>
            </a:endParaRPr>
          </a:p>
          <a:p>
            <a:pPr eaLnBrk="1" latinLnBrk="1" hangingPunct="1"/>
            <a:endParaRPr lang="en-US" altLang="ko-KR" sz="1500" dirty="0">
              <a:latin typeface="a옛날목욕탕L" pitchFamily="18" charset="-127"/>
              <a:ea typeface="a옛날목욕탕L" pitchFamily="18" charset="-127"/>
            </a:endParaRPr>
          </a:p>
          <a:p>
            <a:pPr eaLnBrk="1" latinLnBrk="1" hangingPunct="1"/>
            <a:r>
              <a:rPr lang="ko-KR" altLang="en-US" sz="1500" dirty="0">
                <a:latin typeface="a옛날목욕탕L" pitchFamily="18" charset="-127"/>
                <a:ea typeface="a옛날목욕탕L" pitchFamily="18" charset="-127"/>
              </a:rPr>
              <a:t>주 시청자 연령대</a:t>
            </a:r>
            <a:endParaRPr lang="en-US" altLang="ko-KR" sz="1500" dirty="0">
              <a:latin typeface="a옛날목욕탕L" pitchFamily="18" charset="-127"/>
              <a:ea typeface="a옛날목욕탕L" pitchFamily="18" charset="-127"/>
            </a:endParaRPr>
          </a:p>
        </p:txBody>
      </p: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9C700CA5-6C9C-4E6B-BA07-3A9E1661D9C6}"/>
              </a:ext>
            </a:extLst>
          </p:cNvPr>
          <p:cNvGrpSpPr/>
          <p:nvPr/>
        </p:nvGrpSpPr>
        <p:grpSpPr>
          <a:xfrm>
            <a:off x="731043" y="2278435"/>
            <a:ext cx="4701823" cy="710455"/>
            <a:chOff x="731043" y="2430835"/>
            <a:chExt cx="4701823" cy="710455"/>
          </a:xfrm>
        </p:grpSpPr>
        <p:pic>
          <p:nvPicPr>
            <p:cNvPr id="106" name="Picture 74" descr="í¸ìì¹ ë¡ê³ ì ëí ì´ë¯¸ì§ ê²ìê²°ê³¼">
              <a:extLst>
                <a:ext uri="{FF2B5EF4-FFF2-40B4-BE49-F238E27FC236}">
                  <a16:creationId xmlns:a16="http://schemas.microsoft.com/office/drawing/2014/main" id="{91C2F0C1-F952-43CF-84E5-877887CA0F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0751" y="2595511"/>
              <a:ext cx="528637" cy="3267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7" name="TextBox 37">
              <a:extLst>
                <a:ext uri="{FF2B5EF4-FFF2-40B4-BE49-F238E27FC236}">
                  <a16:creationId xmlns:a16="http://schemas.microsoft.com/office/drawing/2014/main" id="{EE42B5A4-9666-4A52-871E-7CAED3627FA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31043" y="2753236"/>
              <a:ext cx="93663" cy="9048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>
              <a:spAutoFit/>
            </a:bodyPr>
            <a:lstStyle>
              <a:lvl1pPr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endParaRPr lang="en-US" altLang="ko-KR"/>
            </a:p>
          </p:txBody>
        </p:sp>
        <p:pic>
          <p:nvPicPr>
            <p:cNvPr id="108" name="Picture 76" descr="ì íë¸ ë¡ê³ ì ëí ì´ë¯¸ì§ ê²ìê²°ê³¼">
              <a:extLst>
                <a:ext uri="{FF2B5EF4-FFF2-40B4-BE49-F238E27FC236}">
                  <a16:creationId xmlns:a16="http://schemas.microsoft.com/office/drawing/2014/main" id="{8BC111FF-EF77-42B3-BE81-B76E39DE0A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clrChange>
                <a:clrFrom>
                  <a:srgbClr val="FEFEFC"/>
                </a:clrFrom>
                <a:clrTo>
                  <a:srgbClr val="FEFEFC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35063" y="2498160"/>
              <a:ext cx="970138" cy="5937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9" name="TextBox 37">
              <a:extLst>
                <a:ext uri="{FF2B5EF4-FFF2-40B4-BE49-F238E27FC236}">
                  <a16:creationId xmlns:a16="http://schemas.microsoft.com/office/drawing/2014/main" id="{937C0937-2416-4B51-B30B-D75B3D4CBA8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69268" y="2753236"/>
              <a:ext cx="93663" cy="9048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>
              <a:spAutoFit/>
            </a:bodyPr>
            <a:lstStyle>
              <a:lvl1pPr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endParaRPr lang="en-US" altLang="ko-KR"/>
            </a:p>
          </p:txBody>
        </p:sp>
        <p:pic>
          <p:nvPicPr>
            <p:cNvPr id="110" name="Picture 78" descr="ìíë¦¬ì¹´tv ë¡ê³ ì ëí ì´ë¯¸ì§ ê²ìê²°ê³¼">
              <a:extLst>
                <a:ext uri="{FF2B5EF4-FFF2-40B4-BE49-F238E27FC236}">
                  <a16:creationId xmlns:a16="http://schemas.microsoft.com/office/drawing/2014/main" id="{4191EC4A-2EDF-40AE-A1D1-935EBBBBE8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63852" y="2430835"/>
              <a:ext cx="1339851" cy="7104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1" name="TextBox 37">
              <a:extLst>
                <a:ext uri="{FF2B5EF4-FFF2-40B4-BE49-F238E27FC236}">
                  <a16:creationId xmlns:a16="http://schemas.microsoft.com/office/drawing/2014/main" id="{55329B85-60D3-4ED8-A973-AFF2DAF9EB2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56806" y="2753236"/>
              <a:ext cx="93663" cy="9048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>
              <a:spAutoFit/>
            </a:bodyPr>
            <a:lstStyle>
              <a:lvl1pPr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endParaRPr lang="en-US" altLang="ko-KR"/>
            </a:p>
          </p:txBody>
        </p:sp>
        <p:pic>
          <p:nvPicPr>
            <p:cNvPr id="112" name="Picture 80" descr="ì¹´ì¹´ì¤tv ë¡ê³ ì ëí ì´ë¯¸ì§ ê²ìê²°ê³¼">
              <a:extLst>
                <a:ext uri="{FF2B5EF4-FFF2-40B4-BE49-F238E27FC236}">
                  <a16:creationId xmlns:a16="http://schemas.microsoft.com/office/drawing/2014/main" id="{40A7FBC3-A760-4203-8DA7-0ED5B7FA2CC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03703" y="2458244"/>
              <a:ext cx="1229163" cy="6153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3" name="TextBox 37">
              <a:extLst>
                <a:ext uri="{FF2B5EF4-FFF2-40B4-BE49-F238E27FC236}">
                  <a16:creationId xmlns:a16="http://schemas.microsoft.com/office/drawing/2014/main" id="{01DD508C-EE31-4D74-8CF2-8EAA031930D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90295" y="2757206"/>
              <a:ext cx="93663" cy="9048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>
              <a:spAutoFit/>
            </a:bodyPr>
            <a:lstStyle>
              <a:lvl1pPr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endParaRPr lang="en-US" altLang="ko-KR"/>
            </a:p>
          </p:txBody>
        </p:sp>
      </p:grpSp>
      <p:sp>
        <p:nvSpPr>
          <p:cNvPr id="115" name="TextBox 28">
            <a:extLst>
              <a:ext uri="{FF2B5EF4-FFF2-40B4-BE49-F238E27FC236}">
                <a16:creationId xmlns:a16="http://schemas.microsoft.com/office/drawing/2014/main" id="{B6862048-E66E-4D16-B2A4-84C97AE99A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4200" y="3135878"/>
            <a:ext cx="6489700" cy="21544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r>
              <a:rPr lang="ko-KR" altLang="en-US" dirty="0" err="1"/>
              <a:t>소개글</a:t>
            </a:r>
            <a:r>
              <a:rPr lang="ko-KR" altLang="en-US" dirty="0"/>
              <a:t> </a:t>
            </a:r>
            <a:r>
              <a:rPr lang="ko-KR" altLang="en-US" dirty="0" err="1"/>
              <a:t>입력창</a:t>
            </a:r>
            <a:r>
              <a:rPr lang="en-US" altLang="ko-KR" dirty="0"/>
              <a:t>. </a:t>
            </a:r>
            <a:r>
              <a:rPr lang="ko-KR" altLang="en-US" dirty="0"/>
              <a:t>광고주에게 전달해서 보여질 </a:t>
            </a:r>
            <a:r>
              <a:rPr lang="ko-KR" altLang="en-US" dirty="0" err="1"/>
              <a:t>소개글</a:t>
            </a:r>
            <a:r>
              <a:rPr lang="en-US" altLang="ko-KR" dirty="0"/>
              <a:t>. ex) </a:t>
            </a:r>
            <a:r>
              <a:rPr lang="ko-KR" altLang="en-US" dirty="0" err="1"/>
              <a:t>입력전</a:t>
            </a:r>
            <a:r>
              <a:rPr lang="ko-KR" altLang="en-US" dirty="0"/>
              <a:t> 가이드 문구 회색으로 </a:t>
            </a:r>
            <a:r>
              <a:rPr lang="ko-KR" altLang="en-US" dirty="0" err="1"/>
              <a:t>입력해두는거</a:t>
            </a:r>
            <a:r>
              <a:rPr lang="en-US" altLang="ko-KR" dirty="0"/>
              <a:t>. </a:t>
            </a:r>
            <a:r>
              <a:rPr lang="ko-KR" altLang="en-US" dirty="0"/>
              <a:t>그걸로 </a:t>
            </a:r>
            <a:r>
              <a:rPr lang="ko-KR" altLang="en-US" dirty="0" err="1"/>
              <a:t>예시설명글</a:t>
            </a:r>
            <a:r>
              <a:rPr lang="ko-KR" altLang="en-US" dirty="0"/>
              <a:t> </a:t>
            </a:r>
            <a:r>
              <a:rPr lang="ko-KR" altLang="en-US" dirty="0" err="1"/>
              <a:t>입력해둘것</a:t>
            </a:r>
            <a:r>
              <a:rPr lang="en-US" altLang="ko-KR" dirty="0"/>
              <a:t>.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7CB5EFF0-59FD-451A-8FEB-03B40828C431}"/>
              </a:ext>
            </a:extLst>
          </p:cNvPr>
          <p:cNvGrpSpPr/>
          <p:nvPr/>
        </p:nvGrpSpPr>
        <p:grpSpPr>
          <a:xfrm>
            <a:off x="653732" y="4431676"/>
            <a:ext cx="4864736" cy="1186279"/>
            <a:chOff x="653732" y="4250701"/>
            <a:chExt cx="4864736" cy="1186279"/>
          </a:xfrm>
        </p:grpSpPr>
        <p:grpSp>
          <p:nvGrpSpPr>
            <p:cNvPr id="116" name="그룹 115">
              <a:extLst>
                <a:ext uri="{FF2B5EF4-FFF2-40B4-BE49-F238E27FC236}">
                  <a16:creationId xmlns:a16="http://schemas.microsoft.com/office/drawing/2014/main" id="{9262EAF9-E833-4A68-A539-415A55910B02}"/>
                </a:ext>
              </a:extLst>
            </p:cNvPr>
            <p:cNvGrpSpPr/>
            <p:nvPr/>
          </p:nvGrpSpPr>
          <p:grpSpPr>
            <a:xfrm>
              <a:off x="653732" y="4250701"/>
              <a:ext cx="4864736" cy="1186279"/>
              <a:chOff x="1795464" y="4295775"/>
              <a:chExt cx="4864736" cy="1186279"/>
            </a:xfrm>
          </p:grpSpPr>
          <p:grpSp>
            <p:nvGrpSpPr>
              <p:cNvPr id="117" name="그룹 3">
                <a:extLst>
                  <a:ext uri="{FF2B5EF4-FFF2-40B4-BE49-F238E27FC236}">
                    <a16:creationId xmlns:a16="http://schemas.microsoft.com/office/drawing/2014/main" id="{B75F379F-09B7-4F27-A577-1FF62F3FB56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95464" y="4295775"/>
                <a:ext cx="4849812" cy="1186279"/>
                <a:chOff x="519947" y="4584753"/>
                <a:chExt cx="4849813" cy="1186279"/>
              </a:xfrm>
            </p:grpSpPr>
            <p:sp>
              <p:nvSpPr>
                <p:cNvPr id="120" name="TextBox 27">
                  <a:extLst>
                    <a:ext uri="{FF2B5EF4-FFF2-40B4-BE49-F238E27FC236}">
                      <a16:creationId xmlns:a16="http://schemas.microsoft.com/office/drawing/2014/main" id="{D2C2B0F0-CE7A-46DF-BAB7-6E06FBD1D285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623135" y="4907016"/>
                  <a:ext cx="592137" cy="21544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>
                    <a:defRPr kumimoji="1" sz="800" b="1">
                      <a:solidFill>
                        <a:srgbClr val="000000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 marL="742950" indent="-285750">
                    <a:defRPr kumimoji="1" sz="800" b="1">
                      <a:solidFill>
                        <a:srgbClr val="000000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 marL="1143000" indent="-228600">
                    <a:defRPr kumimoji="1" sz="800" b="1">
                      <a:solidFill>
                        <a:srgbClr val="000000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 marL="1600200" indent="-228600">
                    <a:defRPr kumimoji="1" sz="800" b="1">
                      <a:solidFill>
                        <a:srgbClr val="000000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 marL="2057400" indent="-228600">
                    <a:defRPr kumimoji="1" sz="800" b="1">
                      <a:solidFill>
                        <a:srgbClr val="000000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800" b="1">
                      <a:solidFill>
                        <a:srgbClr val="000000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800" b="1">
                      <a:solidFill>
                        <a:srgbClr val="000000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800" b="1">
                      <a:solidFill>
                        <a:srgbClr val="000000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800" b="1">
                      <a:solidFill>
                        <a:srgbClr val="000000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 lvl="0">
                    <a:defRPr/>
                  </a:pPr>
                  <a:r>
                    <a:rPr lang="ko-KR" altLang="en-US" dirty="0"/>
                    <a:t>상관없음</a:t>
                  </a:r>
                  <a:endParaRPr lang="en-US" altLang="ko-KR" dirty="0"/>
                </a:p>
              </p:txBody>
            </p:sp>
            <p:sp>
              <p:nvSpPr>
                <p:cNvPr id="121" name="TextBox 28">
                  <a:extLst>
                    <a:ext uri="{FF2B5EF4-FFF2-40B4-BE49-F238E27FC236}">
                      <a16:creationId xmlns:a16="http://schemas.microsoft.com/office/drawing/2014/main" id="{9A38981D-813C-4D8C-A97E-3FB2121AE075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519947" y="4584753"/>
                  <a:ext cx="1243013" cy="215444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square">
                  <a:spAutoFit/>
                </a:bodyPr>
                <a:lstStyle>
                  <a:lvl1pPr>
                    <a:defRPr kumimoji="1" sz="800" b="1">
                      <a:solidFill>
                        <a:srgbClr val="000000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 marL="742950" indent="-285750">
                    <a:defRPr kumimoji="1" sz="800" b="1">
                      <a:solidFill>
                        <a:srgbClr val="000000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 marL="1143000" indent="-228600">
                    <a:defRPr kumimoji="1" sz="800" b="1">
                      <a:solidFill>
                        <a:srgbClr val="000000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 marL="1600200" indent="-228600">
                    <a:defRPr kumimoji="1" sz="800" b="1">
                      <a:solidFill>
                        <a:srgbClr val="000000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 marL="2057400" indent="-228600">
                    <a:defRPr kumimoji="1" sz="800" b="1">
                      <a:solidFill>
                        <a:srgbClr val="000000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800" b="1">
                      <a:solidFill>
                        <a:srgbClr val="000000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800" b="1">
                      <a:solidFill>
                        <a:srgbClr val="000000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800" b="1">
                      <a:solidFill>
                        <a:srgbClr val="000000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800" b="1">
                      <a:solidFill>
                        <a:srgbClr val="000000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ko-KR" altLang="en-US" sz="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굴림" panose="020B0600000101010101" pitchFamily="50" charset="-127"/>
                      <a:ea typeface="굴림" panose="020B0600000101010101" pitchFamily="50" charset="-127"/>
                      <a:cs typeface="+mn-cs"/>
                    </a:rPr>
                    <a:t>허용 광고 종류 선택</a:t>
                  </a:r>
                  <a:endParaRPr kumimoji="1" lang="en-US" altLang="ko-KR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굴림" panose="020B0600000101010101" pitchFamily="50" charset="-127"/>
                    <a:ea typeface="굴림" panose="020B0600000101010101" pitchFamily="50" charset="-127"/>
                    <a:cs typeface="+mn-cs"/>
                  </a:endParaRPr>
                </a:p>
              </p:txBody>
            </p:sp>
            <p:sp>
              <p:nvSpPr>
                <p:cNvPr id="122" name="TextBox 29">
                  <a:extLst>
                    <a:ext uri="{FF2B5EF4-FFF2-40B4-BE49-F238E27FC236}">
                      <a16:creationId xmlns:a16="http://schemas.microsoft.com/office/drawing/2014/main" id="{77ECCCD0-A0E0-4456-831C-74C49B65EA8D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551697" y="4913366"/>
                  <a:ext cx="93663" cy="215444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kumimoji="1" sz="800" b="1">
                      <a:solidFill>
                        <a:srgbClr val="000000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 marL="742950" indent="-285750">
                    <a:defRPr kumimoji="1" sz="800" b="1">
                      <a:solidFill>
                        <a:srgbClr val="000000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 marL="1143000" indent="-228600">
                    <a:defRPr kumimoji="1" sz="800" b="1">
                      <a:solidFill>
                        <a:srgbClr val="000000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 marL="1600200" indent="-228600">
                    <a:defRPr kumimoji="1" sz="800" b="1">
                      <a:solidFill>
                        <a:srgbClr val="000000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 marL="2057400" indent="-228600">
                    <a:defRPr kumimoji="1" sz="800" b="1">
                      <a:solidFill>
                        <a:srgbClr val="000000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800" b="1">
                      <a:solidFill>
                        <a:srgbClr val="000000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800" b="1">
                      <a:solidFill>
                        <a:srgbClr val="000000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800" b="1">
                      <a:solidFill>
                        <a:srgbClr val="000000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800" b="1">
                      <a:solidFill>
                        <a:srgbClr val="000000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en-US" altLang="ko-KR" sz="8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굴림" panose="020B0600000101010101" pitchFamily="50" charset="-127"/>
                    <a:ea typeface="굴림" panose="020B0600000101010101" pitchFamily="50" charset="-127"/>
                    <a:cs typeface="+mn-cs"/>
                  </a:endParaRPr>
                </a:p>
              </p:txBody>
            </p:sp>
            <p:sp>
              <p:nvSpPr>
                <p:cNvPr id="123" name="TextBox 30">
                  <a:extLst>
                    <a:ext uri="{FF2B5EF4-FFF2-40B4-BE49-F238E27FC236}">
                      <a16:creationId xmlns:a16="http://schemas.microsoft.com/office/drawing/2014/main" id="{CC379D81-18ED-4CE1-9120-B3BD23AA6D99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305760" y="4849866"/>
                  <a:ext cx="592137" cy="33855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>
                    <a:defRPr kumimoji="1" sz="800" b="1">
                      <a:solidFill>
                        <a:srgbClr val="000000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 marL="742950" indent="-285750">
                    <a:defRPr kumimoji="1" sz="800" b="1">
                      <a:solidFill>
                        <a:srgbClr val="000000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 marL="1143000" indent="-228600">
                    <a:defRPr kumimoji="1" sz="800" b="1">
                      <a:solidFill>
                        <a:srgbClr val="000000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 marL="1600200" indent="-228600">
                    <a:defRPr kumimoji="1" sz="800" b="1">
                      <a:solidFill>
                        <a:srgbClr val="000000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 marL="2057400" indent="-228600">
                    <a:defRPr kumimoji="1" sz="800" b="1">
                      <a:solidFill>
                        <a:srgbClr val="000000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800" b="1">
                      <a:solidFill>
                        <a:srgbClr val="000000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800" b="1">
                      <a:solidFill>
                        <a:srgbClr val="000000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800" b="1">
                      <a:solidFill>
                        <a:srgbClr val="000000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800" b="1">
                      <a:solidFill>
                        <a:srgbClr val="000000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ko-KR" altLang="en-US" dirty="0"/>
                    <a:t>남</a:t>
                  </a:r>
                  <a:r>
                    <a:rPr kumimoji="1" lang="ko-KR" altLang="en-US" sz="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굴림" panose="020B0600000101010101" pitchFamily="50" charset="-127"/>
                      <a:ea typeface="굴림" panose="020B0600000101010101" pitchFamily="50" charset="-127"/>
                      <a:cs typeface="+mn-cs"/>
                    </a:rPr>
                    <a:t>성일반의류</a:t>
                  </a:r>
                  <a:endParaRPr kumimoji="1" lang="en-US" altLang="ko-KR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굴림" panose="020B0600000101010101" pitchFamily="50" charset="-127"/>
                    <a:ea typeface="굴림" panose="020B0600000101010101" pitchFamily="50" charset="-127"/>
                    <a:cs typeface="+mn-cs"/>
                  </a:endParaRPr>
                </a:p>
              </p:txBody>
            </p:sp>
            <p:sp>
              <p:nvSpPr>
                <p:cNvPr id="124" name="TextBox 31">
                  <a:extLst>
                    <a:ext uri="{FF2B5EF4-FFF2-40B4-BE49-F238E27FC236}">
                      <a16:creationId xmlns:a16="http://schemas.microsoft.com/office/drawing/2014/main" id="{42DAB338-2317-47D3-A9F5-6C97DE5B6E47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224797" y="4913366"/>
                  <a:ext cx="92075" cy="215444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kumimoji="1" sz="800" b="1">
                      <a:solidFill>
                        <a:srgbClr val="000000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 marL="742950" indent="-285750">
                    <a:defRPr kumimoji="1" sz="800" b="1">
                      <a:solidFill>
                        <a:srgbClr val="000000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 marL="1143000" indent="-228600">
                    <a:defRPr kumimoji="1" sz="800" b="1">
                      <a:solidFill>
                        <a:srgbClr val="000000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 marL="1600200" indent="-228600">
                    <a:defRPr kumimoji="1" sz="800" b="1">
                      <a:solidFill>
                        <a:srgbClr val="000000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 marL="2057400" indent="-228600">
                    <a:defRPr kumimoji="1" sz="800" b="1">
                      <a:solidFill>
                        <a:srgbClr val="000000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800" b="1">
                      <a:solidFill>
                        <a:srgbClr val="000000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800" b="1">
                      <a:solidFill>
                        <a:srgbClr val="000000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800" b="1">
                      <a:solidFill>
                        <a:srgbClr val="000000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800" b="1">
                      <a:solidFill>
                        <a:srgbClr val="000000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en-US" altLang="ko-KR" sz="8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굴림" panose="020B0600000101010101" pitchFamily="50" charset="-127"/>
                    <a:ea typeface="굴림" panose="020B0600000101010101" pitchFamily="50" charset="-127"/>
                    <a:cs typeface="+mn-cs"/>
                  </a:endParaRPr>
                </a:p>
              </p:txBody>
            </p:sp>
            <p:sp>
              <p:nvSpPr>
                <p:cNvPr id="125" name="TextBox 32">
                  <a:extLst>
                    <a:ext uri="{FF2B5EF4-FFF2-40B4-BE49-F238E27FC236}">
                      <a16:creationId xmlns:a16="http://schemas.microsoft.com/office/drawing/2014/main" id="{4803C0EA-B705-4C93-9A56-7A2177A4DF76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510672" y="4849866"/>
                  <a:ext cx="592138" cy="33855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kumimoji="1" sz="800" b="1">
                      <a:solidFill>
                        <a:srgbClr val="000000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 marL="742950" indent="-285750">
                    <a:defRPr kumimoji="1" sz="800" b="1">
                      <a:solidFill>
                        <a:srgbClr val="000000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 marL="1143000" indent="-228600">
                    <a:defRPr kumimoji="1" sz="800" b="1">
                      <a:solidFill>
                        <a:srgbClr val="000000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 marL="1600200" indent="-228600">
                    <a:defRPr kumimoji="1" sz="800" b="1">
                      <a:solidFill>
                        <a:srgbClr val="000000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 marL="2057400" indent="-228600">
                    <a:defRPr kumimoji="1" sz="800" b="1">
                      <a:solidFill>
                        <a:srgbClr val="000000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800" b="1">
                      <a:solidFill>
                        <a:srgbClr val="000000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800" b="1">
                      <a:solidFill>
                        <a:srgbClr val="000000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800" b="1">
                      <a:solidFill>
                        <a:srgbClr val="000000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800" b="1">
                      <a:solidFill>
                        <a:srgbClr val="000000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ko-KR" altLang="en-US" sz="800" b="1" i="0" u="none" strike="noStrike" kern="1200" cap="none" spc="0" normalizeH="0" baseline="0" noProof="0" dirty="0" err="1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굴림" panose="020B0600000101010101" pitchFamily="50" charset="-127"/>
                      <a:ea typeface="굴림" panose="020B0600000101010101" pitchFamily="50" charset="-127"/>
                      <a:cs typeface="+mn-cs"/>
                    </a:rPr>
                    <a:t>남성언더웨어</a:t>
                  </a:r>
                  <a:endParaRPr kumimoji="1" lang="en-US" altLang="ko-KR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굴림" panose="020B0600000101010101" pitchFamily="50" charset="-127"/>
                    <a:ea typeface="굴림" panose="020B0600000101010101" pitchFamily="50" charset="-127"/>
                    <a:cs typeface="+mn-cs"/>
                  </a:endParaRPr>
                </a:p>
              </p:txBody>
            </p:sp>
            <p:sp>
              <p:nvSpPr>
                <p:cNvPr id="126" name="TextBox 33">
                  <a:extLst>
                    <a:ext uri="{FF2B5EF4-FFF2-40B4-BE49-F238E27FC236}">
                      <a16:creationId xmlns:a16="http://schemas.microsoft.com/office/drawing/2014/main" id="{08F50AC3-A56B-4A4F-B1F7-90C388A082FA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820110" y="4913366"/>
                  <a:ext cx="93662" cy="215444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kumimoji="1" sz="800" b="1">
                      <a:solidFill>
                        <a:srgbClr val="000000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 marL="742950" indent="-285750">
                    <a:defRPr kumimoji="1" sz="800" b="1">
                      <a:solidFill>
                        <a:srgbClr val="000000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 marL="1143000" indent="-228600">
                    <a:defRPr kumimoji="1" sz="800" b="1">
                      <a:solidFill>
                        <a:srgbClr val="000000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 marL="1600200" indent="-228600">
                    <a:defRPr kumimoji="1" sz="800" b="1">
                      <a:solidFill>
                        <a:srgbClr val="000000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 marL="2057400" indent="-228600">
                    <a:defRPr kumimoji="1" sz="800" b="1">
                      <a:solidFill>
                        <a:srgbClr val="000000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800" b="1">
                      <a:solidFill>
                        <a:srgbClr val="000000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800" b="1">
                      <a:solidFill>
                        <a:srgbClr val="000000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800" b="1">
                      <a:solidFill>
                        <a:srgbClr val="000000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800" b="1">
                      <a:solidFill>
                        <a:srgbClr val="000000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en-US" altLang="ko-KR" sz="8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굴림" panose="020B0600000101010101" pitchFamily="50" charset="-127"/>
                    <a:ea typeface="굴림" panose="020B0600000101010101" pitchFamily="50" charset="-127"/>
                    <a:cs typeface="+mn-cs"/>
                  </a:endParaRPr>
                </a:p>
              </p:txBody>
            </p:sp>
            <p:sp>
              <p:nvSpPr>
                <p:cNvPr id="127" name="TextBox 34">
                  <a:extLst>
                    <a:ext uri="{FF2B5EF4-FFF2-40B4-BE49-F238E27FC236}">
                      <a16:creationId xmlns:a16="http://schemas.microsoft.com/office/drawing/2014/main" id="{82B84002-6D8A-49D2-B658-A844C9D1F426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121861" y="4849866"/>
                  <a:ext cx="556575" cy="33855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>
                    <a:defRPr kumimoji="1" sz="800" b="1">
                      <a:solidFill>
                        <a:srgbClr val="000000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 marL="742950" indent="-285750">
                    <a:defRPr kumimoji="1" sz="800" b="1">
                      <a:solidFill>
                        <a:srgbClr val="000000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 marL="1143000" indent="-228600">
                    <a:defRPr kumimoji="1" sz="800" b="1">
                      <a:solidFill>
                        <a:srgbClr val="000000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 marL="1600200" indent="-228600">
                    <a:defRPr kumimoji="1" sz="800" b="1">
                      <a:solidFill>
                        <a:srgbClr val="000000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 marL="2057400" indent="-228600">
                    <a:defRPr kumimoji="1" sz="800" b="1">
                      <a:solidFill>
                        <a:srgbClr val="000000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800" b="1">
                      <a:solidFill>
                        <a:srgbClr val="000000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800" b="1">
                      <a:solidFill>
                        <a:srgbClr val="000000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800" b="1">
                      <a:solidFill>
                        <a:srgbClr val="000000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800" b="1">
                      <a:solidFill>
                        <a:srgbClr val="000000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ko-KR" altLang="en-US" sz="800" b="1" i="0" u="none" strike="noStrike" kern="1200" cap="none" spc="0" normalizeH="0" baseline="0" noProof="0" dirty="0" err="1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굴림" panose="020B0600000101010101" pitchFamily="50" charset="-127"/>
                      <a:ea typeface="굴림" panose="020B0600000101010101" pitchFamily="50" charset="-127"/>
                      <a:cs typeface="+mn-cs"/>
                    </a:rPr>
                    <a:t>여성언더웨어</a:t>
                  </a:r>
                  <a:endParaRPr kumimoji="1" lang="en-US" altLang="ko-KR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굴림" panose="020B0600000101010101" pitchFamily="50" charset="-127"/>
                    <a:ea typeface="굴림" panose="020B0600000101010101" pitchFamily="50" charset="-127"/>
                    <a:cs typeface="+mn-cs"/>
                  </a:endParaRPr>
                </a:p>
              </p:txBody>
            </p:sp>
            <p:sp>
              <p:nvSpPr>
                <p:cNvPr id="128" name="TextBox 35">
                  <a:extLst>
                    <a:ext uri="{FF2B5EF4-FFF2-40B4-BE49-F238E27FC236}">
                      <a16:creationId xmlns:a16="http://schemas.microsoft.com/office/drawing/2014/main" id="{6BEE7E6E-861A-4E88-9334-7175E8E553F6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421772" y="4913366"/>
                  <a:ext cx="93663" cy="215444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kumimoji="1" sz="800" b="1">
                      <a:solidFill>
                        <a:srgbClr val="000000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 marL="742950" indent="-285750">
                    <a:defRPr kumimoji="1" sz="800" b="1">
                      <a:solidFill>
                        <a:srgbClr val="000000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 marL="1143000" indent="-228600">
                    <a:defRPr kumimoji="1" sz="800" b="1">
                      <a:solidFill>
                        <a:srgbClr val="000000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 marL="1600200" indent="-228600">
                    <a:defRPr kumimoji="1" sz="800" b="1">
                      <a:solidFill>
                        <a:srgbClr val="000000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 marL="2057400" indent="-228600">
                    <a:defRPr kumimoji="1" sz="800" b="1">
                      <a:solidFill>
                        <a:srgbClr val="000000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800" b="1">
                      <a:solidFill>
                        <a:srgbClr val="000000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800" b="1">
                      <a:solidFill>
                        <a:srgbClr val="000000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800" b="1">
                      <a:solidFill>
                        <a:srgbClr val="000000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800" b="1">
                      <a:solidFill>
                        <a:srgbClr val="000000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en-US" altLang="ko-KR" sz="8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굴림" panose="020B0600000101010101" pitchFamily="50" charset="-127"/>
                    <a:ea typeface="굴림" panose="020B0600000101010101" pitchFamily="50" charset="-127"/>
                    <a:cs typeface="+mn-cs"/>
                  </a:endParaRPr>
                </a:p>
              </p:txBody>
            </p:sp>
            <p:sp>
              <p:nvSpPr>
                <p:cNvPr id="129" name="TextBox 36">
                  <a:extLst>
                    <a:ext uri="{FF2B5EF4-FFF2-40B4-BE49-F238E27FC236}">
                      <a16:creationId xmlns:a16="http://schemas.microsoft.com/office/drawing/2014/main" id="{E471DCA6-D72D-4559-8DD0-70016284370E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702885" y="4849866"/>
                  <a:ext cx="523875" cy="33855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kumimoji="1" sz="800" b="1">
                      <a:solidFill>
                        <a:srgbClr val="000000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 marL="742950" indent="-285750">
                    <a:defRPr kumimoji="1" sz="800" b="1">
                      <a:solidFill>
                        <a:srgbClr val="000000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 marL="1143000" indent="-228600">
                    <a:defRPr kumimoji="1" sz="800" b="1">
                      <a:solidFill>
                        <a:srgbClr val="000000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 marL="1600200" indent="-228600">
                    <a:defRPr kumimoji="1" sz="800" b="1">
                      <a:solidFill>
                        <a:srgbClr val="000000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 marL="2057400" indent="-228600">
                    <a:defRPr kumimoji="1" sz="800" b="1">
                      <a:solidFill>
                        <a:srgbClr val="000000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800" b="1">
                      <a:solidFill>
                        <a:srgbClr val="000000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800" b="1">
                      <a:solidFill>
                        <a:srgbClr val="000000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800" b="1">
                      <a:solidFill>
                        <a:srgbClr val="000000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800" b="1">
                      <a:solidFill>
                        <a:srgbClr val="000000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ko-KR" altLang="en-US" sz="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굴림" panose="020B0600000101010101" pitchFamily="50" charset="-127"/>
                      <a:ea typeface="굴림" panose="020B0600000101010101" pitchFamily="50" charset="-127"/>
                      <a:cs typeface="+mn-cs"/>
                    </a:rPr>
                    <a:t>화장품 및 향수</a:t>
                  </a:r>
                  <a:endParaRPr kumimoji="1" lang="en-US" altLang="ko-KR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굴림" panose="020B0600000101010101" pitchFamily="50" charset="-127"/>
                    <a:ea typeface="굴림" panose="020B0600000101010101" pitchFamily="50" charset="-127"/>
                    <a:cs typeface="+mn-cs"/>
                  </a:endParaRPr>
                </a:p>
              </p:txBody>
            </p:sp>
            <p:sp>
              <p:nvSpPr>
                <p:cNvPr id="130" name="TextBox 37">
                  <a:extLst>
                    <a:ext uri="{FF2B5EF4-FFF2-40B4-BE49-F238E27FC236}">
                      <a16:creationId xmlns:a16="http://schemas.microsoft.com/office/drawing/2014/main" id="{2DDB5D87-12D2-4958-ADFB-7863BAF304D6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50422" y="4913366"/>
                  <a:ext cx="93663" cy="215444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kumimoji="1" sz="800" b="1">
                      <a:solidFill>
                        <a:srgbClr val="000000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 marL="742950" indent="-285750">
                    <a:defRPr kumimoji="1" sz="800" b="1">
                      <a:solidFill>
                        <a:srgbClr val="000000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 marL="1143000" indent="-228600">
                    <a:defRPr kumimoji="1" sz="800" b="1">
                      <a:solidFill>
                        <a:srgbClr val="000000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 marL="1600200" indent="-228600">
                    <a:defRPr kumimoji="1" sz="800" b="1">
                      <a:solidFill>
                        <a:srgbClr val="000000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 marL="2057400" indent="-228600">
                    <a:defRPr kumimoji="1" sz="800" b="1">
                      <a:solidFill>
                        <a:srgbClr val="000000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800" b="1">
                      <a:solidFill>
                        <a:srgbClr val="000000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800" b="1">
                      <a:solidFill>
                        <a:srgbClr val="000000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800" b="1">
                      <a:solidFill>
                        <a:srgbClr val="000000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800" b="1">
                      <a:solidFill>
                        <a:srgbClr val="000000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en-US" altLang="ko-KR" sz="8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굴림" panose="020B0600000101010101" pitchFamily="50" charset="-127"/>
                    <a:ea typeface="굴림" panose="020B0600000101010101" pitchFamily="50" charset="-127"/>
                    <a:cs typeface="+mn-cs"/>
                  </a:endParaRPr>
                </a:p>
              </p:txBody>
            </p:sp>
            <p:sp>
              <p:nvSpPr>
                <p:cNvPr id="131" name="TextBox 38">
                  <a:extLst>
                    <a:ext uri="{FF2B5EF4-FFF2-40B4-BE49-F238E27FC236}">
                      <a16:creationId xmlns:a16="http://schemas.microsoft.com/office/drawing/2014/main" id="{93AFA51F-CE44-4A10-8CBF-728E8FC51574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264860" y="4849866"/>
                  <a:ext cx="523875" cy="33855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kumimoji="1" sz="800" b="1">
                      <a:solidFill>
                        <a:srgbClr val="000000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 marL="742950" indent="-285750">
                    <a:defRPr kumimoji="1" sz="800" b="1">
                      <a:solidFill>
                        <a:srgbClr val="000000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 marL="1143000" indent="-228600">
                    <a:defRPr kumimoji="1" sz="800" b="1">
                      <a:solidFill>
                        <a:srgbClr val="000000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 marL="1600200" indent="-228600">
                    <a:defRPr kumimoji="1" sz="800" b="1">
                      <a:solidFill>
                        <a:srgbClr val="000000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 marL="2057400" indent="-228600">
                    <a:defRPr kumimoji="1" sz="800" b="1">
                      <a:solidFill>
                        <a:srgbClr val="000000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800" b="1">
                      <a:solidFill>
                        <a:srgbClr val="000000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800" b="1">
                      <a:solidFill>
                        <a:srgbClr val="000000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800" b="1">
                      <a:solidFill>
                        <a:srgbClr val="000000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800" b="1">
                      <a:solidFill>
                        <a:srgbClr val="000000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ko-KR" altLang="en-US" sz="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굴림" panose="020B0600000101010101" pitchFamily="50" charset="-127"/>
                      <a:ea typeface="굴림" panose="020B0600000101010101" pitchFamily="50" charset="-127"/>
                      <a:cs typeface="+mn-cs"/>
                    </a:rPr>
                    <a:t>유아용품</a:t>
                  </a:r>
                  <a:endParaRPr kumimoji="1" lang="en-US" altLang="ko-KR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굴림" panose="020B0600000101010101" pitchFamily="50" charset="-127"/>
                    <a:ea typeface="굴림" panose="020B0600000101010101" pitchFamily="50" charset="-127"/>
                    <a:cs typeface="+mn-cs"/>
                  </a:endParaRPr>
                </a:p>
              </p:txBody>
            </p:sp>
            <p:sp>
              <p:nvSpPr>
                <p:cNvPr id="132" name="TextBox 40">
                  <a:extLst>
                    <a:ext uri="{FF2B5EF4-FFF2-40B4-BE49-F238E27FC236}">
                      <a16:creationId xmlns:a16="http://schemas.microsoft.com/office/drawing/2014/main" id="{01331672-7922-4559-89C3-522C8CD0AB60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845885" y="4907016"/>
                  <a:ext cx="523875" cy="2159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kumimoji="1" sz="800" b="1">
                      <a:solidFill>
                        <a:srgbClr val="000000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 marL="742950" indent="-285750">
                    <a:defRPr kumimoji="1" sz="800" b="1">
                      <a:solidFill>
                        <a:srgbClr val="000000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 marL="1143000" indent="-228600">
                    <a:defRPr kumimoji="1" sz="800" b="1">
                      <a:solidFill>
                        <a:srgbClr val="000000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 marL="1600200" indent="-228600">
                    <a:defRPr kumimoji="1" sz="800" b="1">
                      <a:solidFill>
                        <a:srgbClr val="000000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 marL="2057400" indent="-228600">
                    <a:defRPr kumimoji="1" sz="800" b="1">
                      <a:solidFill>
                        <a:srgbClr val="000000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800" b="1">
                      <a:solidFill>
                        <a:srgbClr val="000000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800" b="1">
                      <a:solidFill>
                        <a:srgbClr val="000000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800" b="1">
                      <a:solidFill>
                        <a:srgbClr val="000000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800" b="1">
                      <a:solidFill>
                        <a:srgbClr val="000000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ko-KR" altLang="en-US" sz="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굴림" panose="020B0600000101010101" pitchFamily="50" charset="-127"/>
                      <a:ea typeface="굴림" panose="020B0600000101010101" pitchFamily="50" charset="-127"/>
                      <a:cs typeface="+mn-cs"/>
                    </a:rPr>
                    <a:t>식품</a:t>
                  </a:r>
                  <a:endParaRPr kumimoji="1" lang="en-US" altLang="ko-KR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굴림" panose="020B0600000101010101" pitchFamily="50" charset="-127"/>
                    <a:ea typeface="굴림" panose="020B0600000101010101" pitchFamily="50" charset="-127"/>
                    <a:cs typeface="+mn-cs"/>
                  </a:endParaRPr>
                </a:p>
              </p:txBody>
            </p:sp>
            <p:sp>
              <p:nvSpPr>
                <p:cNvPr id="133" name="TextBox 41">
                  <a:extLst>
                    <a:ext uri="{FF2B5EF4-FFF2-40B4-BE49-F238E27FC236}">
                      <a16:creationId xmlns:a16="http://schemas.microsoft.com/office/drawing/2014/main" id="{1A76F350-7416-4576-86AF-E02897140F2B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193422" y="4913366"/>
                  <a:ext cx="93663" cy="215444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kumimoji="1" sz="800" b="1">
                      <a:solidFill>
                        <a:srgbClr val="000000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 marL="742950" indent="-285750">
                    <a:defRPr kumimoji="1" sz="800" b="1">
                      <a:solidFill>
                        <a:srgbClr val="000000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 marL="1143000" indent="-228600">
                    <a:defRPr kumimoji="1" sz="800" b="1">
                      <a:solidFill>
                        <a:srgbClr val="000000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 marL="1600200" indent="-228600">
                    <a:defRPr kumimoji="1" sz="800" b="1">
                      <a:solidFill>
                        <a:srgbClr val="000000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 marL="2057400" indent="-228600">
                    <a:defRPr kumimoji="1" sz="800" b="1">
                      <a:solidFill>
                        <a:srgbClr val="000000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800" b="1">
                      <a:solidFill>
                        <a:srgbClr val="000000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800" b="1">
                      <a:solidFill>
                        <a:srgbClr val="000000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800" b="1">
                      <a:solidFill>
                        <a:srgbClr val="000000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800" b="1">
                      <a:solidFill>
                        <a:srgbClr val="000000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en-US" altLang="ko-KR" sz="8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굴림" panose="020B0600000101010101" pitchFamily="50" charset="-127"/>
                    <a:ea typeface="굴림" panose="020B0600000101010101" pitchFamily="50" charset="-127"/>
                    <a:cs typeface="+mn-cs"/>
                  </a:endParaRPr>
                </a:p>
              </p:txBody>
            </p:sp>
            <p:sp>
              <p:nvSpPr>
                <p:cNvPr id="134" name="TextBox 43">
                  <a:extLst>
                    <a:ext uri="{FF2B5EF4-FFF2-40B4-BE49-F238E27FC236}">
                      <a16:creationId xmlns:a16="http://schemas.microsoft.com/office/drawing/2014/main" id="{BBE29556-67B1-43FA-9247-EE7786E70B27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726822" y="4913366"/>
                  <a:ext cx="93663" cy="215444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kumimoji="1" sz="800" b="1">
                      <a:solidFill>
                        <a:srgbClr val="000000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 marL="742950" indent="-285750">
                    <a:defRPr kumimoji="1" sz="800" b="1">
                      <a:solidFill>
                        <a:srgbClr val="000000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 marL="1143000" indent="-228600">
                    <a:defRPr kumimoji="1" sz="800" b="1">
                      <a:solidFill>
                        <a:srgbClr val="000000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 marL="1600200" indent="-228600">
                    <a:defRPr kumimoji="1" sz="800" b="1">
                      <a:solidFill>
                        <a:srgbClr val="000000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 marL="2057400" indent="-228600">
                    <a:defRPr kumimoji="1" sz="800" b="1">
                      <a:solidFill>
                        <a:srgbClr val="000000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800" b="1">
                      <a:solidFill>
                        <a:srgbClr val="000000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800" b="1">
                      <a:solidFill>
                        <a:srgbClr val="000000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800" b="1">
                      <a:solidFill>
                        <a:srgbClr val="000000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800" b="1">
                      <a:solidFill>
                        <a:srgbClr val="000000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en-US" altLang="ko-KR" sz="8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굴림" panose="020B0600000101010101" pitchFamily="50" charset="-127"/>
                    <a:ea typeface="굴림" panose="020B0600000101010101" pitchFamily="50" charset="-127"/>
                    <a:cs typeface="+mn-cs"/>
                  </a:endParaRPr>
                </a:p>
              </p:txBody>
            </p:sp>
            <p:sp>
              <p:nvSpPr>
                <p:cNvPr id="135" name="TextBox 44">
                  <a:extLst>
                    <a:ext uri="{FF2B5EF4-FFF2-40B4-BE49-F238E27FC236}">
                      <a16:creationId xmlns:a16="http://schemas.microsoft.com/office/drawing/2014/main" id="{323C9497-47C1-46A2-A467-9AA6D203A2BA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623135" y="5141966"/>
                  <a:ext cx="523875" cy="21431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kumimoji="1" sz="800" b="1">
                      <a:solidFill>
                        <a:srgbClr val="000000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 marL="742950" indent="-285750">
                    <a:defRPr kumimoji="1" sz="800" b="1">
                      <a:solidFill>
                        <a:srgbClr val="000000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 marL="1143000" indent="-228600">
                    <a:defRPr kumimoji="1" sz="800" b="1">
                      <a:solidFill>
                        <a:srgbClr val="000000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 marL="1600200" indent="-228600">
                    <a:defRPr kumimoji="1" sz="800" b="1">
                      <a:solidFill>
                        <a:srgbClr val="000000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 marL="2057400" indent="-228600">
                    <a:defRPr kumimoji="1" sz="800" b="1">
                      <a:solidFill>
                        <a:srgbClr val="000000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800" b="1">
                      <a:solidFill>
                        <a:srgbClr val="000000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800" b="1">
                      <a:solidFill>
                        <a:srgbClr val="000000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800" b="1">
                      <a:solidFill>
                        <a:srgbClr val="000000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800" b="1">
                      <a:solidFill>
                        <a:srgbClr val="000000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ko-KR" altLang="en-US" sz="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굴림" panose="020B0600000101010101" pitchFamily="50" charset="-127"/>
                      <a:ea typeface="굴림" panose="020B0600000101010101" pitchFamily="50" charset="-127"/>
                      <a:cs typeface="+mn-cs"/>
                    </a:rPr>
                    <a:t>생필품</a:t>
                  </a:r>
                  <a:endParaRPr kumimoji="1" lang="en-US" altLang="ko-KR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굴림" panose="020B0600000101010101" pitchFamily="50" charset="-127"/>
                    <a:ea typeface="굴림" panose="020B0600000101010101" pitchFamily="50" charset="-127"/>
                    <a:cs typeface="+mn-cs"/>
                  </a:endParaRPr>
                </a:p>
              </p:txBody>
            </p:sp>
            <p:sp>
              <p:nvSpPr>
                <p:cNvPr id="136" name="TextBox 45">
                  <a:extLst>
                    <a:ext uri="{FF2B5EF4-FFF2-40B4-BE49-F238E27FC236}">
                      <a16:creationId xmlns:a16="http://schemas.microsoft.com/office/drawing/2014/main" id="{87536E90-6D22-46A8-97DC-627CECBD5BF7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551697" y="5203878"/>
                  <a:ext cx="93663" cy="215444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kumimoji="1" sz="800" b="1">
                      <a:solidFill>
                        <a:srgbClr val="000000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 marL="742950" indent="-285750">
                    <a:defRPr kumimoji="1" sz="800" b="1">
                      <a:solidFill>
                        <a:srgbClr val="000000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 marL="1143000" indent="-228600">
                    <a:defRPr kumimoji="1" sz="800" b="1">
                      <a:solidFill>
                        <a:srgbClr val="000000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 marL="1600200" indent="-228600">
                    <a:defRPr kumimoji="1" sz="800" b="1">
                      <a:solidFill>
                        <a:srgbClr val="000000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 marL="2057400" indent="-228600">
                    <a:defRPr kumimoji="1" sz="800" b="1">
                      <a:solidFill>
                        <a:srgbClr val="000000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800" b="1">
                      <a:solidFill>
                        <a:srgbClr val="000000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800" b="1">
                      <a:solidFill>
                        <a:srgbClr val="000000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800" b="1">
                      <a:solidFill>
                        <a:srgbClr val="000000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800" b="1">
                      <a:solidFill>
                        <a:srgbClr val="000000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en-US" altLang="ko-KR" sz="8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굴림" panose="020B0600000101010101" pitchFamily="50" charset="-127"/>
                    <a:ea typeface="굴림" panose="020B0600000101010101" pitchFamily="50" charset="-127"/>
                    <a:cs typeface="+mn-cs"/>
                  </a:endParaRPr>
                </a:p>
              </p:txBody>
            </p:sp>
            <p:sp>
              <p:nvSpPr>
                <p:cNvPr id="137" name="TextBox 46">
                  <a:extLst>
                    <a:ext uri="{FF2B5EF4-FFF2-40B4-BE49-F238E27FC236}">
                      <a16:creationId xmlns:a16="http://schemas.microsoft.com/office/drawing/2014/main" id="{EDA465ED-B509-4D6E-9C2E-8E741283E9B4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296235" y="5141966"/>
                  <a:ext cx="523875" cy="21431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kumimoji="1" sz="800" b="1">
                      <a:solidFill>
                        <a:srgbClr val="000000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 marL="742950" indent="-285750">
                    <a:defRPr kumimoji="1" sz="800" b="1">
                      <a:solidFill>
                        <a:srgbClr val="000000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 marL="1143000" indent="-228600">
                    <a:defRPr kumimoji="1" sz="800" b="1">
                      <a:solidFill>
                        <a:srgbClr val="000000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 marL="1600200" indent="-228600">
                    <a:defRPr kumimoji="1" sz="800" b="1">
                      <a:solidFill>
                        <a:srgbClr val="000000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 marL="2057400" indent="-228600">
                    <a:defRPr kumimoji="1" sz="800" b="1">
                      <a:solidFill>
                        <a:srgbClr val="000000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800" b="1">
                      <a:solidFill>
                        <a:srgbClr val="000000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800" b="1">
                      <a:solidFill>
                        <a:srgbClr val="000000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800" b="1">
                      <a:solidFill>
                        <a:srgbClr val="000000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800" b="1">
                      <a:solidFill>
                        <a:srgbClr val="000000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ko-KR" altLang="en-US" sz="800" b="1" i="0" u="none" strike="noStrike" kern="1200" cap="none" spc="0" normalizeH="0" baseline="0" noProof="0" dirty="0" err="1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굴림" panose="020B0600000101010101" pitchFamily="50" charset="-127"/>
                      <a:ea typeface="굴림" panose="020B0600000101010101" pitchFamily="50" charset="-127"/>
                      <a:cs typeface="+mn-cs"/>
                    </a:rPr>
                    <a:t>문구류</a:t>
                  </a:r>
                  <a:endParaRPr kumimoji="1" lang="en-US" altLang="ko-KR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굴림" panose="020B0600000101010101" pitchFamily="50" charset="-127"/>
                    <a:ea typeface="굴림" panose="020B0600000101010101" pitchFamily="50" charset="-127"/>
                    <a:cs typeface="+mn-cs"/>
                  </a:endParaRPr>
                </a:p>
              </p:txBody>
            </p:sp>
            <p:sp>
              <p:nvSpPr>
                <p:cNvPr id="138" name="TextBox 47">
                  <a:extLst>
                    <a:ext uri="{FF2B5EF4-FFF2-40B4-BE49-F238E27FC236}">
                      <a16:creationId xmlns:a16="http://schemas.microsoft.com/office/drawing/2014/main" id="{37285A9B-A06E-4F02-AFF2-BEFB976951DE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224797" y="5203878"/>
                  <a:ext cx="92075" cy="215444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kumimoji="1" sz="800" b="1">
                      <a:solidFill>
                        <a:srgbClr val="000000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 marL="742950" indent="-285750">
                    <a:defRPr kumimoji="1" sz="800" b="1">
                      <a:solidFill>
                        <a:srgbClr val="000000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 marL="1143000" indent="-228600">
                    <a:defRPr kumimoji="1" sz="800" b="1">
                      <a:solidFill>
                        <a:srgbClr val="000000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 marL="1600200" indent="-228600">
                    <a:defRPr kumimoji="1" sz="800" b="1">
                      <a:solidFill>
                        <a:srgbClr val="000000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 marL="2057400" indent="-228600">
                    <a:defRPr kumimoji="1" sz="800" b="1">
                      <a:solidFill>
                        <a:srgbClr val="000000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800" b="1">
                      <a:solidFill>
                        <a:srgbClr val="000000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800" b="1">
                      <a:solidFill>
                        <a:srgbClr val="000000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800" b="1">
                      <a:solidFill>
                        <a:srgbClr val="000000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800" b="1">
                      <a:solidFill>
                        <a:srgbClr val="000000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en-US" altLang="ko-KR" sz="8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굴림" panose="020B0600000101010101" pitchFamily="50" charset="-127"/>
                    <a:ea typeface="굴림" panose="020B0600000101010101" pitchFamily="50" charset="-127"/>
                    <a:cs typeface="+mn-cs"/>
                  </a:endParaRPr>
                </a:p>
              </p:txBody>
            </p:sp>
            <p:sp>
              <p:nvSpPr>
                <p:cNvPr id="139" name="TextBox 48">
                  <a:extLst>
                    <a:ext uri="{FF2B5EF4-FFF2-40B4-BE49-F238E27FC236}">
                      <a16:creationId xmlns:a16="http://schemas.microsoft.com/office/drawing/2014/main" id="{9AAE4370-E74E-4CC9-8B03-7A5F96BCC498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891547" y="5141966"/>
                  <a:ext cx="523875" cy="21431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kumimoji="1" sz="800" b="1">
                      <a:solidFill>
                        <a:srgbClr val="000000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 marL="742950" indent="-285750">
                    <a:defRPr kumimoji="1" sz="800" b="1">
                      <a:solidFill>
                        <a:srgbClr val="000000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 marL="1143000" indent="-228600">
                    <a:defRPr kumimoji="1" sz="800" b="1">
                      <a:solidFill>
                        <a:srgbClr val="000000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 marL="1600200" indent="-228600">
                    <a:defRPr kumimoji="1" sz="800" b="1">
                      <a:solidFill>
                        <a:srgbClr val="000000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 marL="2057400" indent="-228600">
                    <a:defRPr kumimoji="1" sz="800" b="1">
                      <a:solidFill>
                        <a:srgbClr val="000000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800" b="1">
                      <a:solidFill>
                        <a:srgbClr val="000000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800" b="1">
                      <a:solidFill>
                        <a:srgbClr val="000000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800" b="1">
                      <a:solidFill>
                        <a:srgbClr val="000000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800" b="1">
                      <a:solidFill>
                        <a:srgbClr val="000000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ko-KR" altLang="en-US" sz="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굴림" panose="020B0600000101010101" pitchFamily="50" charset="-127"/>
                      <a:ea typeface="굴림" panose="020B0600000101010101" pitchFamily="50" charset="-127"/>
                      <a:cs typeface="+mn-cs"/>
                    </a:rPr>
                    <a:t>악기</a:t>
                  </a:r>
                  <a:endParaRPr kumimoji="1" lang="en-US" altLang="ko-KR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굴림" panose="020B0600000101010101" pitchFamily="50" charset="-127"/>
                    <a:ea typeface="굴림" panose="020B0600000101010101" pitchFamily="50" charset="-127"/>
                    <a:cs typeface="+mn-cs"/>
                  </a:endParaRPr>
                </a:p>
              </p:txBody>
            </p:sp>
            <p:sp>
              <p:nvSpPr>
                <p:cNvPr id="140" name="TextBox 49">
                  <a:extLst>
                    <a:ext uri="{FF2B5EF4-FFF2-40B4-BE49-F238E27FC236}">
                      <a16:creationId xmlns:a16="http://schemas.microsoft.com/office/drawing/2014/main" id="{DD8D5103-18B2-4DBF-8F7C-B8522585EE57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820110" y="5203878"/>
                  <a:ext cx="93662" cy="215444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kumimoji="1" sz="800" b="1">
                      <a:solidFill>
                        <a:srgbClr val="000000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 marL="742950" indent="-285750">
                    <a:defRPr kumimoji="1" sz="800" b="1">
                      <a:solidFill>
                        <a:srgbClr val="000000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 marL="1143000" indent="-228600">
                    <a:defRPr kumimoji="1" sz="800" b="1">
                      <a:solidFill>
                        <a:srgbClr val="000000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 marL="1600200" indent="-228600">
                    <a:defRPr kumimoji="1" sz="800" b="1">
                      <a:solidFill>
                        <a:srgbClr val="000000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 marL="2057400" indent="-228600">
                    <a:defRPr kumimoji="1" sz="800" b="1">
                      <a:solidFill>
                        <a:srgbClr val="000000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800" b="1">
                      <a:solidFill>
                        <a:srgbClr val="000000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800" b="1">
                      <a:solidFill>
                        <a:srgbClr val="000000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800" b="1">
                      <a:solidFill>
                        <a:srgbClr val="000000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800" b="1">
                      <a:solidFill>
                        <a:srgbClr val="000000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en-US" altLang="ko-KR" sz="8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굴림" panose="020B0600000101010101" pitchFamily="50" charset="-127"/>
                    <a:ea typeface="굴림" panose="020B0600000101010101" pitchFamily="50" charset="-127"/>
                    <a:cs typeface="+mn-cs"/>
                  </a:endParaRPr>
                </a:p>
              </p:txBody>
            </p:sp>
            <p:sp>
              <p:nvSpPr>
                <p:cNvPr id="141" name="TextBox 50">
                  <a:extLst>
                    <a:ext uri="{FF2B5EF4-FFF2-40B4-BE49-F238E27FC236}">
                      <a16:creationId xmlns:a16="http://schemas.microsoft.com/office/drawing/2014/main" id="{7857AFFE-ED4E-42B2-A133-AD67BC40242E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493210" y="5141966"/>
                  <a:ext cx="523875" cy="33855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kumimoji="1" sz="800" b="1">
                      <a:solidFill>
                        <a:srgbClr val="000000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 marL="742950" indent="-285750">
                    <a:defRPr kumimoji="1" sz="800" b="1">
                      <a:solidFill>
                        <a:srgbClr val="000000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 marL="1143000" indent="-228600">
                    <a:defRPr kumimoji="1" sz="800" b="1">
                      <a:solidFill>
                        <a:srgbClr val="000000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 marL="1600200" indent="-228600">
                    <a:defRPr kumimoji="1" sz="800" b="1">
                      <a:solidFill>
                        <a:srgbClr val="000000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 marL="2057400" indent="-228600">
                    <a:defRPr kumimoji="1" sz="800" b="1">
                      <a:solidFill>
                        <a:srgbClr val="000000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800" b="1">
                      <a:solidFill>
                        <a:srgbClr val="000000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800" b="1">
                      <a:solidFill>
                        <a:srgbClr val="000000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800" b="1">
                      <a:solidFill>
                        <a:srgbClr val="000000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800" b="1">
                      <a:solidFill>
                        <a:srgbClr val="000000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ko-KR" altLang="en-US" sz="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굴림" panose="020B0600000101010101" pitchFamily="50" charset="-127"/>
                      <a:ea typeface="굴림" panose="020B0600000101010101" pitchFamily="50" charset="-127"/>
                      <a:cs typeface="+mn-cs"/>
                    </a:rPr>
                    <a:t>사무용품</a:t>
                  </a:r>
                  <a:endParaRPr kumimoji="1" lang="en-US" altLang="ko-KR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굴림" panose="020B0600000101010101" pitchFamily="50" charset="-127"/>
                    <a:ea typeface="굴림" panose="020B0600000101010101" pitchFamily="50" charset="-127"/>
                    <a:cs typeface="+mn-cs"/>
                  </a:endParaRPr>
                </a:p>
              </p:txBody>
            </p:sp>
            <p:sp>
              <p:nvSpPr>
                <p:cNvPr id="142" name="TextBox 51">
                  <a:extLst>
                    <a:ext uri="{FF2B5EF4-FFF2-40B4-BE49-F238E27FC236}">
                      <a16:creationId xmlns:a16="http://schemas.microsoft.com/office/drawing/2014/main" id="{5C07647D-D021-4646-9ACE-7D337846F5BF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421772" y="5203878"/>
                  <a:ext cx="93663" cy="215444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kumimoji="1" sz="800" b="1">
                      <a:solidFill>
                        <a:srgbClr val="000000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 marL="742950" indent="-285750">
                    <a:defRPr kumimoji="1" sz="800" b="1">
                      <a:solidFill>
                        <a:srgbClr val="000000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 marL="1143000" indent="-228600">
                    <a:defRPr kumimoji="1" sz="800" b="1">
                      <a:solidFill>
                        <a:srgbClr val="000000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 marL="1600200" indent="-228600">
                    <a:defRPr kumimoji="1" sz="800" b="1">
                      <a:solidFill>
                        <a:srgbClr val="000000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 marL="2057400" indent="-228600">
                    <a:defRPr kumimoji="1" sz="800" b="1">
                      <a:solidFill>
                        <a:srgbClr val="000000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800" b="1">
                      <a:solidFill>
                        <a:srgbClr val="000000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800" b="1">
                      <a:solidFill>
                        <a:srgbClr val="000000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800" b="1">
                      <a:solidFill>
                        <a:srgbClr val="000000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800" b="1">
                      <a:solidFill>
                        <a:srgbClr val="000000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en-US" altLang="ko-KR" sz="8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굴림" panose="020B0600000101010101" pitchFamily="50" charset="-127"/>
                    <a:ea typeface="굴림" panose="020B0600000101010101" pitchFamily="50" charset="-127"/>
                    <a:cs typeface="+mn-cs"/>
                  </a:endParaRPr>
                </a:p>
              </p:txBody>
            </p:sp>
            <p:sp>
              <p:nvSpPr>
                <p:cNvPr id="143" name="TextBox 52">
                  <a:extLst>
                    <a:ext uri="{FF2B5EF4-FFF2-40B4-BE49-F238E27FC236}">
                      <a16:creationId xmlns:a16="http://schemas.microsoft.com/office/drawing/2014/main" id="{F858169F-2653-4373-B4A1-C224D5A2E3CA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121860" y="5141966"/>
                  <a:ext cx="523875" cy="33855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kumimoji="1" sz="800" b="1">
                      <a:solidFill>
                        <a:srgbClr val="000000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 marL="742950" indent="-285750">
                    <a:defRPr kumimoji="1" sz="800" b="1">
                      <a:solidFill>
                        <a:srgbClr val="000000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 marL="1143000" indent="-228600">
                    <a:defRPr kumimoji="1" sz="800" b="1">
                      <a:solidFill>
                        <a:srgbClr val="000000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 marL="1600200" indent="-228600">
                    <a:defRPr kumimoji="1" sz="800" b="1">
                      <a:solidFill>
                        <a:srgbClr val="000000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 marL="2057400" indent="-228600">
                    <a:defRPr kumimoji="1" sz="800" b="1">
                      <a:solidFill>
                        <a:srgbClr val="000000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800" b="1">
                      <a:solidFill>
                        <a:srgbClr val="000000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800" b="1">
                      <a:solidFill>
                        <a:srgbClr val="000000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800" b="1">
                      <a:solidFill>
                        <a:srgbClr val="000000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800" b="1">
                      <a:solidFill>
                        <a:srgbClr val="000000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ko-KR" altLang="en-US" sz="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굴림" panose="020B0600000101010101" pitchFamily="50" charset="-127"/>
                      <a:ea typeface="굴림" panose="020B0600000101010101" pitchFamily="50" charset="-127"/>
                      <a:cs typeface="+mn-cs"/>
                    </a:rPr>
                    <a:t>반려동물 용품</a:t>
                  </a:r>
                  <a:endParaRPr kumimoji="1" lang="en-US" altLang="ko-KR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굴림" panose="020B0600000101010101" pitchFamily="50" charset="-127"/>
                    <a:ea typeface="굴림" panose="020B0600000101010101" pitchFamily="50" charset="-127"/>
                    <a:cs typeface="+mn-cs"/>
                  </a:endParaRPr>
                </a:p>
              </p:txBody>
            </p:sp>
            <p:sp>
              <p:nvSpPr>
                <p:cNvPr id="144" name="TextBox 53">
                  <a:extLst>
                    <a:ext uri="{FF2B5EF4-FFF2-40B4-BE49-F238E27FC236}">
                      <a16:creationId xmlns:a16="http://schemas.microsoft.com/office/drawing/2014/main" id="{7E21DDA9-BF98-4343-9E85-3EAD99285B08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50422" y="5203878"/>
                  <a:ext cx="93663" cy="215444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kumimoji="1" sz="800" b="1">
                      <a:solidFill>
                        <a:srgbClr val="000000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 marL="742950" indent="-285750">
                    <a:defRPr kumimoji="1" sz="800" b="1">
                      <a:solidFill>
                        <a:srgbClr val="000000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 marL="1143000" indent="-228600">
                    <a:defRPr kumimoji="1" sz="800" b="1">
                      <a:solidFill>
                        <a:srgbClr val="000000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 marL="1600200" indent="-228600">
                    <a:defRPr kumimoji="1" sz="800" b="1">
                      <a:solidFill>
                        <a:srgbClr val="000000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 marL="2057400" indent="-228600">
                    <a:defRPr kumimoji="1" sz="800" b="1">
                      <a:solidFill>
                        <a:srgbClr val="000000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800" b="1">
                      <a:solidFill>
                        <a:srgbClr val="000000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800" b="1">
                      <a:solidFill>
                        <a:srgbClr val="000000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800" b="1">
                      <a:solidFill>
                        <a:srgbClr val="000000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800" b="1">
                      <a:solidFill>
                        <a:srgbClr val="000000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en-US" altLang="ko-KR" sz="8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굴림" panose="020B0600000101010101" pitchFamily="50" charset="-127"/>
                    <a:ea typeface="굴림" panose="020B0600000101010101" pitchFamily="50" charset="-127"/>
                    <a:cs typeface="+mn-cs"/>
                  </a:endParaRPr>
                </a:p>
              </p:txBody>
            </p:sp>
            <p:sp>
              <p:nvSpPr>
                <p:cNvPr id="145" name="TextBox 54">
                  <a:extLst>
                    <a:ext uri="{FF2B5EF4-FFF2-40B4-BE49-F238E27FC236}">
                      <a16:creationId xmlns:a16="http://schemas.microsoft.com/office/drawing/2014/main" id="{8F372194-9C42-4008-853B-C1C405CD82D4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693360" y="5141966"/>
                  <a:ext cx="523875" cy="33855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kumimoji="1" sz="800" b="1">
                      <a:solidFill>
                        <a:srgbClr val="000000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 marL="742950" indent="-285750">
                    <a:defRPr kumimoji="1" sz="800" b="1">
                      <a:solidFill>
                        <a:srgbClr val="000000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 marL="1143000" indent="-228600">
                    <a:defRPr kumimoji="1" sz="800" b="1">
                      <a:solidFill>
                        <a:srgbClr val="000000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 marL="1600200" indent="-228600">
                    <a:defRPr kumimoji="1" sz="800" b="1">
                      <a:solidFill>
                        <a:srgbClr val="000000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 marL="2057400" indent="-228600">
                    <a:defRPr kumimoji="1" sz="800" b="1">
                      <a:solidFill>
                        <a:srgbClr val="000000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800" b="1">
                      <a:solidFill>
                        <a:srgbClr val="000000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800" b="1">
                      <a:solidFill>
                        <a:srgbClr val="000000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800" b="1">
                      <a:solidFill>
                        <a:srgbClr val="000000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800" b="1">
                      <a:solidFill>
                        <a:srgbClr val="000000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ko-KR" altLang="en-US" sz="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굴림" panose="020B0600000101010101" pitchFamily="50" charset="-127"/>
                      <a:ea typeface="굴림" panose="020B0600000101010101" pitchFamily="50" charset="-127"/>
                      <a:cs typeface="+mn-cs"/>
                    </a:rPr>
                    <a:t>스포츠 의류</a:t>
                  </a:r>
                  <a:endParaRPr kumimoji="1" lang="en-US" altLang="ko-KR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굴림" panose="020B0600000101010101" pitchFamily="50" charset="-127"/>
                    <a:ea typeface="굴림" panose="020B0600000101010101" pitchFamily="50" charset="-127"/>
                    <a:cs typeface="+mn-cs"/>
                  </a:endParaRPr>
                </a:p>
              </p:txBody>
            </p:sp>
            <p:sp>
              <p:nvSpPr>
                <p:cNvPr id="146" name="TextBox 55">
                  <a:extLst>
                    <a:ext uri="{FF2B5EF4-FFF2-40B4-BE49-F238E27FC236}">
                      <a16:creationId xmlns:a16="http://schemas.microsoft.com/office/drawing/2014/main" id="{00228E6A-364E-445E-ABDB-13812BD57C54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621922" y="5203878"/>
                  <a:ext cx="93663" cy="215444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kumimoji="1" sz="800" b="1">
                      <a:solidFill>
                        <a:srgbClr val="000000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 marL="742950" indent="-285750">
                    <a:defRPr kumimoji="1" sz="800" b="1">
                      <a:solidFill>
                        <a:srgbClr val="000000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 marL="1143000" indent="-228600">
                    <a:defRPr kumimoji="1" sz="800" b="1">
                      <a:solidFill>
                        <a:srgbClr val="000000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 marL="1600200" indent="-228600">
                    <a:defRPr kumimoji="1" sz="800" b="1">
                      <a:solidFill>
                        <a:srgbClr val="000000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 marL="2057400" indent="-228600">
                    <a:defRPr kumimoji="1" sz="800" b="1">
                      <a:solidFill>
                        <a:srgbClr val="000000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800" b="1">
                      <a:solidFill>
                        <a:srgbClr val="000000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800" b="1">
                      <a:solidFill>
                        <a:srgbClr val="000000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800" b="1">
                      <a:solidFill>
                        <a:srgbClr val="000000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800" b="1">
                      <a:solidFill>
                        <a:srgbClr val="000000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en-US" altLang="ko-KR" sz="8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굴림" panose="020B0600000101010101" pitchFamily="50" charset="-127"/>
                    <a:ea typeface="굴림" panose="020B0600000101010101" pitchFamily="50" charset="-127"/>
                    <a:cs typeface="+mn-cs"/>
                  </a:endParaRPr>
                </a:p>
              </p:txBody>
            </p:sp>
            <p:sp>
              <p:nvSpPr>
                <p:cNvPr id="147" name="TextBox 56">
                  <a:extLst>
                    <a:ext uri="{FF2B5EF4-FFF2-40B4-BE49-F238E27FC236}">
                      <a16:creationId xmlns:a16="http://schemas.microsoft.com/office/drawing/2014/main" id="{B1926FF9-56C8-4CEB-89E9-79BF6A97697B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264860" y="5141966"/>
                  <a:ext cx="523875" cy="33855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kumimoji="1" sz="800" b="1">
                      <a:solidFill>
                        <a:srgbClr val="000000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 marL="742950" indent="-285750">
                    <a:defRPr kumimoji="1" sz="800" b="1">
                      <a:solidFill>
                        <a:srgbClr val="000000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 marL="1143000" indent="-228600">
                    <a:defRPr kumimoji="1" sz="800" b="1">
                      <a:solidFill>
                        <a:srgbClr val="000000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 marL="1600200" indent="-228600">
                    <a:defRPr kumimoji="1" sz="800" b="1">
                      <a:solidFill>
                        <a:srgbClr val="000000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 marL="2057400" indent="-228600">
                    <a:defRPr kumimoji="1" sz="800" b="1">
                      <a:solidFill>
                        <a:srgbClr val="000000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800" b="1">
                      <a:solidFill>
                        <a:srgbClr val="000000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800" b="1">
                      <a:solidFill>
                        <a:srgbClr val="000000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800" b="1">
                      <a:solidFill>
                        <a:srgbClr val="000000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800" b="1">
                      <a:solidFill>
                        <a:srgbClr val="000000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ko-KR" altLang="en-US" sz="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굴림" panose="020B0600000101010101" pitchFamily="50" charset="-127"/>
                      <a:ea typeface="굴림" panose="020B0600000101010101" pitchFamily="50" charset="-127"/>
                      <a:cs typeface="+mn-cs"/>
                    </a:rPr>
                    <a:t>스포츠용품</a:t>
                  </a:r>
                  <a:endParaRPr kumimoji="1" lang="en-US" altLang="ko-KR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굴림" panose="020B0600000101010101" pitchFamily="50" charset="-127"/>
                    <a:ea typeface="굴림" panose="020B0600000101010101" pitchFamily="50" charset="-127"/>
                    <a:cs typeface="+mn-cs"/>
                  </a:endParaRPr>
                </a:p>
              </p:txBody>
            </p:sp>
            <p:sp>
              <p:nvSpPr>
                <p:cNvPr id="148" name="TextBox 57">
                  <a:extLst>
                    <a:ext uri="{FF2B5EF4-FFF2-40B4-BE49-F238E27FC236}">
                      <a16:creationId xmlns:a16="http://schemas.microsoft.com/office/drawing/2014/main" id="{9F73462F-A717-4816-8694-F537C239070E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193422" y="5203878"/>
                  <a:ext cx="93663" cy="215444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kumimoji="1" sz="800" b="1">
                      <a:solidFill>
                        <a:srgbClr val="000000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 marL="742950" indent="-285750">
                    <a:defRPr kumimoji="1" sz="800" b="1">
                      <a:solidFill>
                        <a:srgbClr val="000000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 marL="1143000" indent="-228600">
                    <a:defRPr kumimoji="1" sz="800" b="1">
                      <a:solidFill>
                        <a:srgbClr val="000000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 marL="1600200" indent="-228600">
                    <a:defRPr kumimoji="1" sz="800" b="1">
                      <a:solidFill>
                        <a:srgbClr val="000000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 marL="2057400" indent="-228600">
                    <a:defRPr kumimoji="1" sz="800" b="1">
                      <a:solidFill>
                        <a:srgbClr val="000000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800" b="1">
                      <a:solidFill>
                        <a:srgbClr val="000000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800" b="1">
                      <a:solidFill>
                        <a:srgbClr val="000000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800" b="1">
                      <a:solidFill>
                        <a:srgbClr val="000000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800" b="1">
                      <a:solidFill>
                        <a:srgbClr val="000000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en-US" altLang="ko-KR" sz="8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굴림" panose="020B0600000101010101" pitchFamily="50" charset="-127"/>
                    <a:ea typeface="굴림" panose="020B0600000101010101" pitchFamily="50" charset="-127"/>
                    <a:cs typeface="+mn-cs"/>
                  </a:endParaRPr>
                </a:p>
              </p:txBody>
            </p:sp>
            <p:sp>
              <p:nvSpPr>
                <p:cNvPr id="149" name="TextBox 59">
                  <a:extLst>
                    <a:ext uri="{FF2B5EF4-FFF2-40B4-BE49-F238E27FC236}">
                      <a16:creationId xmlns:a16="http://schemas.microsoft.com/office/drawing/2014/main" id="{ACC27B07-1C46-46AC-BDFB-661131C5436C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726822" y="5203878"/>
                  <a:ext cx="93663" cy="215444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kumimoji="1" sz="800" b="1">
                      <a:solidFill>
                        <a:srgbClr val="000000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 marL="742950" indent="-285750">
                    <a:defRPr kumimoji="1" sz="800" b="1">
                      <a:solidFill>
                        <a:srgbClr val="000000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 marL="1143000" indent="-228600">
                    <a:defRPr kumimoji="1" sz="800" b="1">
                      <a:solidFill>
                        <a:srgbClr val="000000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 marL="1600200" indent="-228600">
                    <a:defRPr kumimoji="1" sz="800" b="1">
                      <a:solidFill>
                        <a:srgbClr val="000000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 marL="2057400" indent="-228600">
                    <a:defRPr kumimoji="1" sz="800" b="1">
                      <a:solidFill>
                        <a:srgbClr val="000000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800" b="1">
                      <a:solidFill>
                        <a:srgbClr val="000000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800" b="1">
                      <a:solidFill>
                        <a:srgbClr val="000000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800" b="1">
                      <a:solidFill>
                        <a:srgbClr val="000000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800" b="1">
                      <a:solidFill>
                        <a:srgbClr val="000000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en-US" altLang="ko-KR" sz="8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굴림" panose="020B0600000101010101" pitchFamily="50" charset="-127"/>
                    <a:ea typeface="굴림" panose="020B0600000101010101" pitchFamily="50" charset="-127"/>
                    <a:cs typeface="+mn-cs"/>
                  </a:endParaRPr>
                </a:p>
              </p:txBody>
            </p:sp>
            <p:sp>
              <p:nvSpPr>
                <p:cNvPr id="150" name="TextBox 60">
                  <a:extLst>
                    <a:ext uri="{FF2B5EF4-FFF2-40B4-BE49-F238E27FC236}">
                      <a16:creationId xmlns:a16="http://schemas.microsoft.com/office/drawing/2014/main" id="{BE103AB4-2239-410B-9FE3-79B6922E08F2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623135" y="5432478"/>
                  <a:ext cx="523875" cy="33855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kumimoji="1" sz="800" b="1">
                      <a:solidFill>
                        <a:srgbClr val="000000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 marL="742950" indent="-285750">
                    <a:defRPr kumimoji="1" sz="800" b="1">
                      <a:solidFill>
                        <a:srgbClr val="000000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 marL="1143000" indent="-228600">
                    <a:defRPr kumimoji="1" sz="800" b="1">
                      <a:solidFill>
                        <a:srgbClr val="000000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 marL="1600200" indent="-228600">
                    <a:defRPr kumimoji="1" sz="800" b="1">
                      <a:solidFill>
                        <a:srgbClr val="000000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 marL="2057400" indent="-228600">
                    <a:defRPr kumimoji="1" sz="800" b="1">
                      <a:solidFill>
                        <a:srgbClr val="000000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800" b="1">
                      <a:solidFill>
                        <a:srgbClr val="000000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800" b="1">
                      <a:solidFill>
                        <a:srgbClr val="000000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800" b="1">
                      <a:solidFill>
                        <a:srgbClr val="000000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800" b="1">
                      <a:solidFill>
                        <a:srgbClr val="000000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ko-KR" altLang="en-US" sz="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굴림" panose="020B0600000101010101" pitchFamily="50" charset="-127"/>
                      <a:ea typeface="굴림" panose="020B0600000101010101" pitchFamily="50" charset="-127"/>
                      <a:cs typeface="+mn-cs"/>
                    </a:rPr>
                    <a:t>자동차용품</a:t>
                  </a:r>
                  <a:endParaRPr kumimoji="1" lang="en-US" altLang="ko-KR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굴림" panose="020B0600000101010101" pitchFamily="50" charset="-127"/>
                    <a:ea typeface="굴림" panose="020B0600000101010101" pitchFamily="50" charset="-127"/>
                    <a:cs typeface="+mn-cs"/>
                  </a:endParaRPr>
                </a:p>
              </p:txBody>
            </p:sp>
            <p:sp>
              <p:nvSpPr>
                <p:cNvPr id="151" name="TextBox 61">
                  <a:extLst>
                    <a:ext uri="{FF2B5EF4-FFF2-40B4-BE49-F238E27FC236}">
                      <a16:creationId xmlns:a16="http://schemas.microsoft.com/office/drawing/2014/main" id="{897791D6-0387-480E-A8E2-AF63F00122D8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551697" y="5494391"/>
                  <a:ext cx="93663" cy="215444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kumimoji="1" sz="800" b="1">
                      <a:solidFill>
                        <a:srgbClr val="000000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 marL="742950" indent="-285750">
                    <a:defRPr kumimoji="1" sz="800" b="1">
                      <a:solidFill>
                        <a:srgbClr val="000000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 marL="1143000" indent="-228600">
                    <a:defRPr kumimoji="1" sz="800" b="1">
                      <a:solidFill>
                        <a:srgbClr val="000000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 marL="1600200" indent="-228600">
                    <a:defRPr kumimoji="1" sz="800" b="1">
                      <a:solidFill>
                        <a:srgbClr val="000000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 marL="2057400" indent="-228600">
                    <a:defRPr kumimoji="1" sz="800" b="1">
                      <a:solidFill>
                        <a:srgbClr val="000000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800" b="1">
                      <a:solidFill>
                        <a:srgbClr val="000000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800" b="1">
                      <a:solidFill>
                        <a:srgbClr val="000000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800" b="1">
                      <a:solidFill>
                        <a:srgbClr val="000000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800" b="1">
                      <a:solidFill>
                        <a:srgbClr val="000000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en-US" altLang="ko-KR" sz="8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굴림" panose="020B0600000101010101" pitchFamily="50" charset="-127"/>
                    <a:ea typeface="굴림" panose="020B0600000101010101" pitchFamily="50" charset="-127"/>
                    <a:cs typeface="+mn-cs"/>
                  </a:endParaRPr>
                </a:p>
              </p:txBody>
            </p:sp>
            <p:sp>
              <p:nvSpPr>
                <p:cNvPr id="152" name="TextBox 62">
                  <a:extLst>
                    <a:ext uri="{FF2B5EF4-FFF2-40B4-BE49-F238E27FC236}">
                      <a16:creationId xmlns:a16="http://schemas.microsoft.com/office/drawing/2014/main" id="{881C0534-A317-430D-8C3D-EDB9C2466237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296235" y="5432478"/>
                  <a:ext cx="523875" cy="2159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kumimoji="1" sz="800" b="1">
                      <a:solidFill>
                        <a:srgbClr val="000000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 marL="742950" indent="-285750">
                    <a:defRPr kumimoji="1" sz="800" b="1">
                      <a:solidFill>
                        <a:srgbClr val="000000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 marL="1143000" indent="-228600">
                    <a:defRPr kumimoji="1" sz="800" b="1">
                      <a:solidFill>
                        <a:srgbClr val="000000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 marL="1600200" indent="-228600">
                    <a:defRPr kumimoji="1" sz="800" b="1">
                      <a:solidFill>
                        <a:srgbClr val="000000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 marL="2057400" indent="-228600">
                    <a:defRPr kumimoji="1" sz="800" b="1">
                      <a:solidFill>
                        <a:srgbClr val="000000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800" b="1">
                      <a:solidFill>
                        <a:srgbClr val="000000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800" b="1">
                      <a:solidFill>
                        <a:srgbClr val="000000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800" b="1">
                      <a:solidFill>
                        <a:srgbClr val="000000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800" b="1">
                      <a:solidFill>
                        <a:srgbClr val="000000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ko-KR" altLang="en-US" sz="800" b="1" i="0" u="none" strike="noStrike" kern="1200" cap="none" spc="0" normalizeH="0" baseline="0" noProof="0" dirty="0" err="1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굴림" panose="020B0600000101010101" pitchFamily="50" charset="-127"/>
                      <a:ea typeface="굴림" panose="020B0600000101010101" pitchFamily="50" charset="-127"/>
                      <a:cs typeface="+mn-cs"/>
                    </a:rPr>
                    <a:t>공구류</a:t>
                  </a:r>
                  <a:endParaRPr kumimoji="1" lang="en-US" altLang="ko-KR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굴림" panose="020B0600000101010101" pitchFamily="50" charset="-127"/>
                    <a:ea typeface="굴림" panose="020B0600000101010101" pitchFamily="50" charset="-127"/>
                    <a:cs typeface="+mn-cs"/>
                  </a:endParaRPr>
                </a:p>
              </p:txBody>
            </p:sp>
            <p:sp>
              <p:nvSpPr>
                <p:cNvPr id="153" name="TextBox 63">
                  <a:extLst>
                    <a:ext uri="{FF2B5EF4-FFF2-40B4-BE49-F238E27FC236}">
                      <a16:creationId xmlns:a16="http://schemas.microsoft.com/office/drawing/2014/main" id="{4CF6EBF5-002C-4DF3-860A-2F6F87BFC7F2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224797" y="5494391"/>
                  <a:ext cx="92075" cy="215444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kumimoji="1" sz="800" b="1">
                      <a:solidFill>
                        <a:srgbClr val="000000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 marL="742950" indent="-285750">
                    <a:defRPr kumimoji="1" sz="800" b="1">
                      <a:solidFill>
                        <a:srgbClr val="000000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 marL="1143000" indent="-228600">
                    <a:defRPr kumimoji="1" sz="800" b="1">
                      <a:solidFill>
                        <a:srgbClr val="000000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 marL="1600200" indent="-228600">
                    <a:defRPr kumimoji="1" sz="800" b="1">
                      <a:solidFill>
                        <a:srgbClr val="000000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 marL="2057400" indent="-228600">
                    <a:defRPr kumimoji="1" sz="800" b="1">
                      <a:solidFill>
                        <a:srgbClr val="000000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800" b="1">
                      <a:solidFill>
                        <a:srgbClr val="000000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800" b="1">
                      <a:solidFill>
                        <a:srgbClr val="000000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800" b="1">
                      <a:solidFill>
                        <a:srgbClr val="000000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800" b="1">
                      <a:solidFill>
                        <a:srgbClr val="000000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en-US" altLang="ko-KR" sz="8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굴림" panose="020B0600000101010101" pitchFamily="50" charset="-127"/>
                    <a:ea typeface="굴림" panose="020B0600000101010101" pitchFamily="50" charset="-127"/>
                    <a:cs typeface="+mn-cs"/>
                  </a:endParaRPr>
                </a:p>
              </p:txBody>
            </p:sp>
            <p:sp>
              <p:nvSpPr>
                <p:cNvPr id="154" name="TextBox 64">
                  <a:extLst>
                    <a:ext uri="{FF2B5EF4-FFF2-40B4-BE49-F238E27FC236}">
                      <a16:creationId xmlns:a16="http://schemas.microsoft.com/office/drawing/2014/main" id="{A7D32C08-C570-467D-BD88-9755AAEE2994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891547" y="5432478"/>
                  <a:ext cx="523875" cy="2159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kumimoji="1" sz="800" b="1">
                      <a:solidFill>
                        <a:srgbClr val="000000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 marL="742950" indent="-285750">
                    <a:defRPr kumimoji="1" sz="800" b="1">
                      <a:solidFill>
                        <a:srgbClr val="000000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 marL="1143000" indent="-228600">
                    <a:defRPr kumimoji="1" sz="800" b="1">
                      <a:solidFill>
                        <a:srgbClr val="000000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 marL="1600200" indent="-228600">
                    <a:defRPr kumimoji="1" sz="800" b="1">
                      <a:solidFill>
                        <a:srgbClr val="000000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 marL="2057400" indent="-228600">
                    <a:defRPr kumimoji="1" sz="800" b="1">
                      <a:solidFill>
                        <a:srgbClr val="000000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800" b="1">
                      <a:solidFill>
                        <a:srgbClr val="000000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800" b="1">
                      <a:solidFill>
                        <a:srgbClr val="000000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800" b="1">
                      <a:solidFill>
                        <a:srgbClr val="000000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800" b="1">
                      <a:solidFill>
                        <a:srgbClr val="000000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ko-KR" altLang="en-US" sz="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굴림" panose="020B0600000101010101" pitchFamily="50" charset="-127"/>
                      <a:ea typeface="굴림" panose="020B0600000101010101" pitchFamily="50" charset="-127"/>
                      <a:cs typeface="+mn-cs"/>
                    </a:rPr>
                    <a:t>자재</a:t>
                  </a:r>
                  <a:endParaRPr kumimoji="1" lang="en-US" altLang="ko-KR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굴림" panose="020B0600000101010101" pitchFamily="50" charset="-127"/>
                    <a:ea typeface="굴림" panose="020B0600000101010101" pitchFamily="50" charset="-127"/>
                    <a:cs typeface="+mn-cs"/>
                  </a:endParaRPr>
                </a:p>
              </p:txBody>
            </p:sp>
            <p:sp>
              <p:nvSpPr>
                <p:cNvPr id="155" name="TextBox 65">
                  <a:extLst>
                    <a:ext uri="{FF2B5EF4-FFF2-40B4-BE49-F238E27FC236}">
                      <a16:creationId xmlns:a16="http://schemas.microsoft.com/office/drawing/2014/main" id="{6394B385-B80B-41E1-BC55-68C8DA0E5A06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820110" y="5494391"/>
                  <a:ext cx="93662" cy="215444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kumimoji="1" sz="800" b="1">
                      <a:solidFill>
                        <a:srgbClr val="000000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 marL="742950" indent="-285750">
                    <a:defRPr kumimoji="1" sz="800" b="1">
                      <a:solidFill>
                        <a:srgbClr val="000000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 marL="1143000" indent="-228600">
                    <a:defRPr kumimoji="1" sz="800" b="1">
                      <a:solidFill>
                        <a:srgbClr val="000000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 marL="1600200" indent="-228600">
                    <a:defRPr kumimoji="1" sz="800" b="1">
                      <a:solidFill>
                        <a:srgbClr val="000000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 marL="2057400" indent="-228600">
                    <a:defRPr kumimoji="1" sz="800" b="1">
                      <a:solidFill>
                        <a:srgbClr val="000000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800" b="1">
                      <a:solidFill>
                        <a:srgbClr val="000000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800" b="1">
                      <a:solidFill>
                        <a:srgbClr val="000000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800" b="1">
                      <a:solidFill>
                        <a:srgbClr val="000000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800" b="1">
                      <a:solidFill>
                        <a:srgbClr val="000000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en-US" altLang="ko-KR" sz="8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굴림" panose="020B0600000101010101" pitchFamily="50" charset="-127"/>
                    <a:ea typeface="굴림" panose="020B0600000101010101" pitchFamily="50" charset="-127"/>
                    <a:cs typeface="+mn-cs"/>
                  </a:endParaRPr>
                </a:p>
              </p:txBody>
            </p:sp>
            <p:sp>
              <p:nvSpPr>
                <p:cNvPr id="156" name="TextBox 66">
                  <a:extLst>
                    <a:ext uri="{FF2B5EF4-FFF2-40B4-BE49-F238E27FC236}">
                      <a16:creationId xmlns:a16="http://schemas.microsoft.com/office/drawing/2014/main" id="{6BB1868E-6BC3-4BBE-AA26-01DC7C1D8100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493210" y="5432478"/>
                  <a:ext cx="523875" cy="33855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kumimoji="1" sz="800" b="1">
                      <a:solidFill>
                        <a:srgbClr val="000000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 marL="742950" indent="-285750">
                    <a:defRPr kumimoji="1" sz="800" b="1">
                      <a:solidFill>
                        <a:srgbClr val="000000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 marL="1143000" indent="-228600">
                    <a:defRPr kumimoji="1" sz="800" b="1">
                      <a:solidFill>
                        <a:srgbClr val="000000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 marL="1600200" indent="-228600">
                    <a:defRPr kumimoji="1" sz="800" b="1">
                      <a:solidFill>
                        <a:srgbClr val="000000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 marL="2057400" indent="-228600">
                    <a:defRPr kumimoji="1" sz="800" b="1">
                      <a:solidFill>
                        <a:srgbClr val="000000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800" b="1">
                      <a:solidFill>
                        <a:srgbClr val="000000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800" b="1">
                      <a:solidFill>
                        <a:srgbClr val="000000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800" b="1">
                      <a:solidFill>
                        <a:srgbClr val="000000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800" b="1">
                      <a:solidFill>
                        <a:srgbClr val="000000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ko-KR" altLang="en-US" sz="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굴림" panose="020B0600000101010101" pitchFamily="50" charset="-127"/>
                      <a:ea typeface="굴림" panose="020B0600000101010101" pitchFamily="50" charset="-127"/>
                      <a:cs typeface="+mn-cs"/>
                    </a:rPr>
                    <a:t>가전제품</a:t>
                  </a:r>
                  <a:endParaRPr kumimoji="1" lang="en-US" altLang="ko-KR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굴림" panose="020B0600000101010101" pitchFamily="50" charset="-127"/>
                    <a:ea typeface="굴림" panose="020B0600000101010101" pitchFamily="50" charset="-127"/>
                    <a:cs typeface="+mn-cs"/>
                  </a:endParaRPr>
                </a:p>
              </p:txBody>
            </p:sp>
            <p:sp>
              <p:nvSpPr>
                <p:cNvPr id="157" name="TextBox 67">
                  <a:extLst>
                    <a:ext uri="{FF2B5EF4-FFF2-40B4-BE49-F238E27FC236}">
                      <a16:creationId xmlns:a16="http://schemas.microsoft.com/office/drawing/2014/main" id="{5E34EC15-CC63-42DA-AB5F-E2C395B5E3F5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421772" y="5494391"/>
                  <a:ext cx="93663" cy="215444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kumimoji="1" sz="800" b="1">
                      <a:solidFill>
                        <a:srgbClr val="000000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 marL="742950" indent="-285750">
                    <a:defRPr kumimoji="1" sz="800" b="1">
                      <a:solidFill>
                        <a:srgbClr val="000000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 marL="1143000" indent="-228600">
                    <a:defRPr kumimoji="1" sz="800" b="1">
                      <a:solidFill>
                        <a:srgbClr val="000000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 marL="1600200" indent="-228600">
                    <a:defRPr kumimoji="1" sz="800" b="1">
                      <a:solidFill>
                        <a:srgbClr val="000000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 marL="2057400" indent="-228600">
                    <a:defRPr kumimoji="1" sz="800" b="1">
                      <a:solidFill>
                        <a:srgbClr val="000000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800" b="1">
                      <a:solidFill>
                        <a:srgbClr val="000000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800" b="1">
                      <a:solidFill>
                        <a:srgbClr val="000000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800" b="1">
                      <a:solidFill>
                        <a:srgbClr val="000000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800" b="1">
                      <a:solidFill>
                        <a:srgbClr val="000000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en-US" altLang="ko-KR" sz="8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굴림" panose="020B0600000101010101" pitchFamily="50" charset="-127"/>
                    <a:ea typeface="굴림" panose="020B0600000101010101" pitchFamily="50" charset="-127"/>
                    <a:cs typeface="+mn-cs"/>
                  </a:endParaRPr>
                </a:p>
              </p:txBody>
            </p:sp>
            <p:sp>
              <p:nvSpPr>
                <p:cNvPr id="158" name="TextBox 68">
                  <a:extLst>
                    <a:ext uri="{FF2B5EF4-FFF2-40B4-BE49-F238E27FC236}">
                      <a16:creationId xmlns:a16="http://schemas.microsoft.com/office/drawing/2014/main" id="{E2B57723-B034-4D43-979B-33E9B7E7E8EC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121860" y="5432478"/>
                  <a:ext cx="523875" cy="33855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kumimoji="1" sz="800" b="1">
                      <a:solidFill>
                        <a:srgbClr val="000000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 marL="742950" indent="-285750">
                    <a:defRPr kumimoji="1" sz="800" b="1">
                      <a:solidFill>
                        <a:srgbClr val="000000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 marL="1143000" indent="-228600">
                    <a:defRPr kumimoji="1" sz="800" b="1">
                      <a:solidFill>
                        <a:srgbClr val="000000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 marL="1600200" indent="-228600">
                    <a:defRPr kumimoji="1" sz="800" b="1">
                      <a:solidFill>
                        <a:srgbClr val="000000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 marL="2057400" indent="-228600">
                    <a:defRPr kumimoji="1" sz="800" b="1">
                      <a:solidFill>
                        <a:srgbClr val="000000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800" b="1">
                      <a:solidFill>
                        <a:srgbClr val="000000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800" b="1">
                      <a:solidFill>
                        <a:srgbClr val="000000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800" b="1">
                      <a:solidFill>
                        <a:srgbClr val="000000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800" b="1">
                      <a:solidFill>
                        <a:srgbClr val="000000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ko-KR" altLang="en-US" sz="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굴림" panose="020B0600000101010101" pitchFamily="50" charset="-127"/>
                      <a:ea typeface="굴림" panose="020B0600000101010101" pitchFamily="50" charset="-127"/>
                      <a:cs typeface="+mn-cs"/>
                    </a:rPr>
                    <a:t>디지털용품</a:t>
                  </a:r>
                  <a:endParaRPr kumimoji="1" lang="en-US" altLang="ko-KR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굴림" panose="020B0600000101010101" pitchFamily="50" charset="-127"/>
                    <a:ea typeface="굴림" panose="020B0600000101010101" pitchFamily="50" charset="-127"/>
                    <a:cs typeface="+mn-cs"/>
                  </a:endParaRPr>
                </a:p>
              </p:txBody>
            </p:sp>
            <p:sp>
              <p:nvSpPr>
                <p:cNvPr id="159" name="TextBox 69">
                  <a:extLst>
                    <a:ext uri="{FF2B5EF4-FFF2-40B4-BE49-F238E27FC236}">
                      <a16:creationId xmlns:a16="http://schemas.microsoft.com/office/drawing/2014/main" id="{6C7A226A-ECF2-4D1C-9C3E-BE8562C3E721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50422" y="5494391"/>
                  <a:ext cx="93663" cy="215444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kumimoji="1" sz="800" b="1">
                      <a:solidFill>
                        <a:srgbClr val="000000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 marL="742950" indent="-285750">
                    <a:defRPr kumimoji="1" sz="800" b="1">
                      <a:solidFill>
                        <a:srgbClr val="000000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 marL="1143000" indent="-228600">
                    <a:defRPr kumimoji="1" sz="800" b="1">
                      <a:solidFill>
                        <a:srgbClr val="000000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 marL="1600200" indent="-228600">
                    <a:defRPr kumimoji="1" sz="800" b="1">
                      <a:solidFill>
                        <a:srgbClr val="000000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 marL="2057400" indent="-228600">
                    <a:defRPr kumimoji="1" sz="800" b="1">
                      <a:solidFill>
                        <a:srgbClr val="000000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800" b="1">
                      <a:solidFill>
                        <a:srgbClr val="000000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800" b="1">
                      <a:solidFill>
                        <a:srgbClr val="000000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800" b="1">
                      <a:solidFill>
                        <a:srgbClr val="000000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800" b="1">
                      <a:solidFill>
                        <a:srgbClr val="000000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en-US" altLang="ko-KR" sz="8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굴림" panose="020B0600000101010101" pitchFamily="50" charset="-127"/>
                    <a:ea typeface="굴림" panose="020B0600000101010101" pitchFamily="50" charset="-127"/>
                    <a:cs typeface="+mn-cs"/>
                  </a:endParaRPr>
                </a:p>
              </p:txBody>
            </p:sp>
            <p:sp>
              <p:nvSpPr>
                <p:cNvPr id="160" name="TextBox 70">
                  <a:extLst>
                    <a:ext uri="{FF2B5EF4-FFF2-40B4-BE49-F238E27FC236}">
                      <a16:creationId xmlns:a16="http://schemas.microsoft.com/office/drawing/2014/main" id="{54D544F9-BB8B-4E50-AF7D-0852C74487FD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604461" y="5411702"/>
                  <a:ext cx="635000" cy="33855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>
                    <a:defRPr kumimoji="1" sz="800" b="1">
                      <a:solidFill>
                        <a:srgbClr val="000000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 marL="742950" indent="-285750">
                    <a:defRPr kumimoji="1" sz="800" b="1">
                      <a:solidFill>
                        <a:srgbClr val="000000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 marL="1143000" indent="-228600">
                    <a:defRPr kumimoji="1" sz="800" b="1">
                      <a:solidFill>
                        <a:srgbClr val="000000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 marL="1600200" indent="-228600">
                    <a:defRPr kumimoji="1" sz="800" b="1">
                      <a:solidFill>
                        <a:srgbClr val="000000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 marL="2057400" indent="-228600">
                    <a:defRPr kumimoji="1" sz="800" b="1">
                      <a:solidFill>
                        <a:srgbClr val="000000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800" b="1">
                      <a:solidFill>
                        <a:srgbClr val="000000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800" b="1">
                      <a:solidFill>
                        <a:srgbClr val="000000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800" b="1">
                      <a:solidFill>
                        <a:srgbClr val="000000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800" b="1">
                      <a:solidFill>
                        <a:srgbClr val="000000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ko-KR" altLang="en-US" sz="800" b="1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굴림" panose="020B0600000101010101" pitchFamily="50" charset="-127"/>
                      <a:ea typeface="굴림" panose="020B0600000101010101" pitchFamily="50" charset="-127"/>
                      <a:cs typeface="+mn-cs"/>
                    </a:rPr>
                    <a:t>컴퓨터 및 관련기기</a:t>
                  </a:r>
                  <a:endParaRPr kumimoji="1" lang="en-US" altLang="ko-KR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굴림" panose="020B0600000101010101" pitchFamily="50" charset="-127"/>
                    <a:ea typeface="굴림" panose="020B0600000101010101" pitchFamily="50" charset="-127"/>
                    <a:cs typeface="+mn-cs"/>
                  </a:endParaRPr>
                </a:p>
              </p:txBody>
            </p:sp>
            <p:sp>
              <p:nvSpPr>
                <p:cNvPr id="161" name="TextBox 71">
                  <a:extLst>
                    <a:ext uri="{FF2B5EF4-FFF2-40B4-BE49-F238E27FC236}">
                      <a16:creationId xmlns:a16="http://schemas.microsoft.com/office/drawing/2014/main" id="{29DC341E-76AC-4D9E-BD32-740341277C4F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621922" y="5494391"/>
                  <a:ext cx="93663" cy="215444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kumimoji="1" sz="800" b="1">
                      <a:solidFill>
                        <a:srgbClr val="000000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 marL="742950" indent="-285750">
                    <a:defRPr kumimoji="1" sz="800" b="1">
                      <a:solidFill>
                        <a:srgbClr val="000000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 marL="1143000" indent="-228600">
                    <a:defRPr kumimoji="1" sz="800" b="1">
                      <a:solidFill>
                        <a:srgbClr val="000000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 marL="1600200" indent="-228600">
                    <a:defRPr kumimoji="1" sz="800" b="1">
                      <a:solidFill>
                        <a:srgbClr val="000000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 marL="2057400" indent="-228600">
                    <a:defRPr kumimoji="1" sz="800" b="1">
                      <a:solidFill>
                        <a:srgbClr val="000000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800" b="1">
                      <a:solidFill>
                        <a:srgbClr val="000000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800" b="1">
                      <a:solidFill>
                        <a:srgbClr val="000000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800" b="1">
                      <a:solidFill>
                        <a:srgbClr val="000000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800" b="1">
                      <a:solidFill>
                        <a:srgbClr val="000000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en-US" altLang="ko-KR" sz="8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굴림" panose="020B0600000101010101" pitchFamily="50" charset="-127"/>
                    <a:ea typeface="굴림" panose="020B0600000101010101" pitchFamily="50" charset="-127"/>
                    <a:cs typeface="+mn-cs"/>
                  </a:endParaRPr>
                </a:p>
              </p:txBody>
            </p:sp>
            <p:sp>
              <p:nvSpPr>
                <p:cNvPr id="162" name="TextBox 72">
                  <a:extLst>
                    <a:ext uri="{FF2B5EF4-FFF2-40B4-BE49-F238E27FC236}">
                      <a16:creationId xmlns:a16="http://schemas.microsoft.com/office/drawing/2014/main" id="{CD8BBC0E-125F-4B72-AD66-2D252AB7EA47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193422" y="5432478"/>
                  <a:ext cx="595313" cy="21544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kumimoji="1" sz="800" b="1">
                      <a:solidFill>
                        <a:srgbClr val="000000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 marL="742950" indent="-285750">
                    <a:defRPr kumimoji="1" sz="800" b="1">
                      <a:solidFill>
                        <a:srgbClr val="000000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 marL="1143000" indent="-228600">
                    <a:defRPr kumimoji="1" sz="800" b="1">
                      <a:solidFill>
                        <a:srgbClr val="000000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 marL="1600200" indent="-228600">
                    <a:defRPr kumimoji="1" sz="800" b="1">
                      <a:solidFill>
                        <a:srgbClr val="000000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 marL="2057400" indent="-228600">
                    <a:defRPr kumimoji="1" sz="800" b="1">
                      <a:solidFill>
                        <a:srgbClr val="000000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800" b="1">
                      <a:solidFill>
                        <a:srgbClr val="000000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800" b="1">
                      <a:solidFill>
                        <a:srgbClr val="000000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800" b="1">
                      <a:solidFill>
                        <a:srgbClr val="000000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800" b="1">
                      <a:solidFill>
                        <a:srgbClr val="000000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en-US" altLang="ko-KR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굴림" panose="020B0600000101010101" pitchFamily="50" charset="-127"/>
                    <a:ea typeface="굴림" panose="020B0600000101010101" pitchFamily="50" charset="-127"/>
                    <a:cs typeface="+mn-cs"/>
                  </a:endParaRPr>
                </a:p>
              </p:txBody>
            </p:sp>
            <p:sp>
              <p:nvSpPr>
                <p:cNvPr id="163" name="TextBox 73">
                  <a:extLst>
                    <a:ext uri="{FF2B5EF4-FFF2-40B4-BE49-F238E27FC236}">
                      <a16:creationId xmlns:a16="http://schemas.microsoft.com/office/drawing/2014/main" id="{6CA791BA-2ADC-4121-84C1-6299E08B46A4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193422" y="5494391"/>
                  <a:ext cx="93663" cy="215444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kumimoji="1" sz="800" b="1">
                      <a:solidFill>
                        <a:srgbClr val="000000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 marL="742950" indent="-285750">
                    <a:defRPr kumimoji="1" sz="800" b="1">
                      <a:solidFill>
                        <a:srgbClr val="000000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 marL="1143000" indent="-228600">
                    <a:defRPr kumimoji="1" sz="800" b="1">
                      <a:solidFill>
                        <a:srgbClr val="000000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 marL="1600200" indent="-228600">
                    <a:defRPr kumimoji="1" sz="800" b="1">
                      <a:solidFill>
                        <a:srgbClr val="000000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 marL="2057400" indent="-228600">
                    <a:defRPr kumimoji="1" sz="800" b="1">
                      <a:solidFill>
                        <a:srgbClr val="000000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800" b="1">
                      <a:solidFill>
                        <a:srgbClr val="000000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800" b="1">
                      <a:solidFill>
                        <a:srgbClr val="000000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800" b="1">
                      <a:solidFill>
                        <a:srgbClr val="000000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800" b="1">
                      <a:solidFill>
                        <a:srgbClr val="000000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en-US" altLang="ko-KR" sz="8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굴림" panose="020B0600000101010101" pitchFamily="50" charset="-127"/>
                    <a:ea typeface="굴림" panose="020B0600000101010101" pitchFamily="50" charset="-127"/>
                    <a:cs typeface="+mn-cs"/>
                  </a:endParaRPr>
                </a:p>
              </p:txBody>
            </p:sp>
            <p:sp>
              <p:nvSpPr>
                <p:cNvPr id="164" name="TextBox 75">
                  <a:extLst>
                    <a:ext uri="{FF2B5EF4-FFF2-40B4-BE49-F238E27FC236}">
                      <a16:creationId xmlns:a16="http://schemas.microsoft.com/office/drawing/2014/main" id="{8FFA6A6A-A704-40B4-BECB-B633A272ED82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726822" y="5494391"/>
                  <a:ext cx="93663" cy="215444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kumimoji="1" sz="800" b="1">
                      <a:solidFill>
                        <a:srgbClr val="000000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 marL="742950" indent="-285750">
                    <a:defRPr kumimoji="1" sz="800" b="1">
                      <a:solidFill>
                        <a:srgbClr val="000000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 marL="1143000" indent="-228600">
                    <a:defRPr kumimoji="1" sz="800" b="1">
                      <a:solidFill>
                        <a:srgbClr val="000000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 marL="1600200" indent="-228600">
                    <a:defRPr kumimoji="1" sz="800" b="1">
                      <a:solidFill>
                        <a:srgbClr val="000000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 marL="2057400" indent="-228600">
                    <a:defRPr kumimoji="1" sz="800" b="1">
                      <a:solidFill>
                        <a:srgbClr val="000000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800" b="1">
                      <a:solidFill>
                        <a:srgbClr val="000000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800" b="1">
                      <a:solidFill>
                        <a:srgbClr val="000000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800" b="1">
                      <a:solidFill>
                        <a:srgbClr val="000000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800" b="1">
                      <a:solidFill>
                        <a:srgbClr val="000000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en-US" altLang="ko-KR" sz="8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굴림" panose="020B0600000101010101" pitchFamily="50" charset="-127"/>
                    <a:ea typeface="굴림" panose="020B0600000101010101" pitchFamily="50" charset="-127"/>
                    <a:cs typeface="+mn-cs"/>
                  </a:endParaRPr>
                </a:p>
              </p:txBody>
            </p:sp>
            <p:sp>
              <p:nvSpPr>
                <p:cNvPr id="165" name="TextBox 79">
                  <a:extLst>
                    <a:ext uri="{FF2B5EF4-FFF2-40B4-BE49-F238E27FC236}">
                      <a16:creationId xmlns:a16="http://schemas.microsoft.com/office/drawing/2014/main" id="{687D15B2-4A4A-49D4-95F1-20ACDA593D34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629860" y="4913366"/>
                  <a:ext cx="93662" cy="215444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kumimoji="1" sz="800" b="1">
                      <a:solidFill>
                        <a:srgbClr val="000000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 marL="742950" indent="-285750">
                    <a:defRPr kumimoji="1" sz="800" b="1">
                      <a:solidFill>
                        <a:srgbClr val="000000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 marL="1143000" indent="-228600">
                    <a:defRPr kumimoji="1" sz="800" b="1">
                      <a:solidFill>
                        <a:srgbClr val="000000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 marL="1600200" indent="-228600">
                    <a:defRPr kumimoji="1" sz="800" b="1">
                      <a:solidFill>
                        <a:srgbClr val="000000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 marL="2057400" indent="-228600">
                    <a:defRPr kumimoji="1" sz="800" b="1">
                      <a:solidFill>
                        <a:srgbClr val="000000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800" b="1">
                      <a:solidFill>
                        <a:srgbClr val="000000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800" b="1">
                      <a:solidFill>
                        <a:srgbClr val="000000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800" b="1">
                      <a:solidFill>
                        <a:srgbClr val="000000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800" b="1">
                      <a:solidFill>
                        <a:srgbClr val="000000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en-US" altLang="ko-KR" sz="8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굴림" panose="020B0600000101010101" pitchFamily="50" charset="-127"/>
                    <a:ea typeface="굴림" panose="020B0600000101010101" pitchFamily="50" charset="-127"/>
                    <a:cs typeface="+mn-cs"/>
                  </a:endParaRPr>
                </a:p>
              </p:txBody>
            </p:sp>
          </p:grpSp>
          <p:sp>
            <p:nvSpPr>
              <p:cNvPr id="118" name="TextBox 40">
                <a:extLst>
                  <a:ext uri="{FF2B5EF4-FFF2-40B4-BE49-F238E27FC236}">
                    <a16:creationId xmlns:a16="http://schemas.microsoft.com/office/drawing/2014/main" id="{1F911674-D041-4A9F-A997-C0245BC36CA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136325" y="4560888"/>
                <a:ext cx="523875" cy="2154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kumimoji="1" sz="800" b="1">
                    <a:solidFill>
                      <a:srgbClr val="0000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>
                  <a:defRPr kumimoji="1" sz="800" b="1">
                    <a:solidFill>
                      <a:srgbClr val="0000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>
                  <a:defRPr kumimoji="1" sz="800" b="1">
                    <a:solidFill>
                      <a:srgbClr val="0000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>
                  <a:defRPr kumimoji="1" sz="800" b="1">
                    <a:solidFill>
                      <a:srgbClr val="0000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>
                  <a:defRPr kumimoji="1" sz="800" b="1">
                    <a:solidFill>
                      <a:srgbClr val="0000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800" b="1">
                    <a:solidFill>
                      <a:srgbClr val="0000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800" b="1">
                    <a:solidFill>
                      <a:srgbClr val="0000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800" b="1">
                    <a:solidFill>
                      <a:srgbClr val="0000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800" b="1">
                    <a:solidFill>
                      <a:srgbClr val="0000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ko-KR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endParaRPr>
              </a:p>
            </p:txBody>
          </p:sp>
          <p:sp>
            <p:nvSpPr>
              <p:cNvPr id="119" name="TextBox 40">
                <a:extLst>
                  <a:ext uri="{FF2B5EF4-FFF2-40B4-BE49-F238E27FC236}">
                    <a16:creationId xmlns:a16="http://schemas.microsoft.com/office/drawing/2014/main" id="{0CA8A6B4-D7F1-48A0-96C9-F840C797B7A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136324" y="4928056"/>
                <a:ext cx="523875" cy="2154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kumimoji="1" sz="800" b="1">
                    <a:solidFill>
                      <a:srgbClr val="0000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>
                  <a:defRPr kumimoji="1" sz="800" b="1">
                    <a:solidFill>
                      <a:srgbClr val="0000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>
                  <a:defRPr kumimoji="1" sz="800" b="1">
                    <a:solidFill>
                      <a:srgbClr val="0000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>
                  <a:defRPr kumimoji="1" sz="800" b="1">
                    <a:solidFill>
                      <a:srgbClr val="0000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>
                  <a:defRPr kumimoji="1" sz="800" b="1">
                    <a:solidFill>
                      <a:srgbClr val="0000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800" b="1">
                    <a:solidFill>
                      <a:srgbClr val="0000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800" b="1">
                    <a:solidFill>
                      <a:srgbClr val="0000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800" b="1">
                    <a:solidFill>
                      <a:srgbClr val="0000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800" b="1">
                    <a:solidFill>
                      <a:srgbClr val="000000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ko-KR" altLang="en-US" sz="8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굴림" panose="020B0600000101010101" pitchFamily="50" charset="-127"/>
                    <a:ea typeface="굴림" panose="020B0600000101010101" pitchFamily="50" charset="-127"/>
                    <a:cs typeface="+mn-cs"/>
                  </a:rPr>
                  <a:t>게임</a:t>
                </a:r>
                <a:endParaRPr kumimoji="1" lang="en-US" altLang="ko-KR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endParaRPr>
              </a:p>
            </p:txBody>
          </p:sp>
        </p:grpSp>
        <p:sp>
          <p:nvSpPr>
            <p:cNvPr id="166" name="TextBox 30">
              <a:extLst>
                <a:ext uri="{FF2B5EF4-FFF2-40B4-BE49-F238E27FC236}">
                  <a16:creationId xmlns:a16="http://schemas.microsoft.com/office/drawing/2014/main" id="{B3D96216-65BA-4FBD-8D6C-3BE7959928D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20570" y="4525339"/>
              <a:ext cx="592137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rPr>
                <a:t>여성일반의류</a:t>
              </a:r>
              <a:endParaRPr kumimoji="1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  <a:cs typeface="+mn-cs"/>
              </a:endParaRPr>
            </a:p>
          </p:txBody>
        </p:sp>
      </p:grpSp>
      <p:sp>
        <p:nvSpPr>
          <p:cNvPr id="167" name="TextBox 27">
            <a:extLst>
              <a:ext uri="{FF2B5EF4-FFF2-40B4-BE49-F238E27FC236}">
                <a16:creationId xmlns:a16="http://schemas.microsoft.com/office/drawing/2014/main" id="{A4C58F07-05F0-4767-957F-FD5149A0D0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8820" y="3839539"/>
            <a:ext cx="592137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lvl="0">
              <a:defRPr/>
            </a:pPr>
            <a:r>
              <a:rPr lang="ko-KR" altLang="en-US" dirty="0"/>
              <a:t>직접입력</a:t>
            </a:r>
            <a:endParaRPr lang="en-US" altLang="ko-KR" dirty="0"/>
          </a:p>
        </p:txBody>
      </p:sp>
      <p:sp>
        <p:nvSpPr>
          <p:cNvPr id="168" name="TextBox 29">
            <a:extLst>
              <a:ext uri="{FF2B5EF4-FFF2-40B4-BE49-F238E27FC236}">
                <a16:creationId xmlns:a16="http://schemas.microsoft.com/office/drawing/2014/main" id="{4EE5B5CE-E856-4A28-9DB2-A6FC1F5777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382" y="3845889"/>
            <a:ext cx="93663" cy="21544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anose="020B0600000101010101" pitchFamily="50" charset="-127"/>
              <a:ea typeface="굴림" panose="020B0600000101010101" pitchFamily="50" charset="-127"/>
              <a:cs typeface="+mn-cs"/>
            </a:endParaRPr>
          </a:p>
        </p:txBody>
      </p:sp>
      <p:sp>
        <p:nvSpPr>
          <p:cNvPr id="169" name="TextBox 27">
            <a:extLst>
              <a:ext uri="{FF2B5EF4-FFF2-40B4-BE49-F238E27FC236}">
                <a16:creationId xmlns:a16="http://schemas.microsoft.com/office/drawing/2014/main" id="{36278F77-5FE1-4685-BF05-0084A6920B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2720" y="3839539"/>
            <a:ext cx="592137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lvl="0">
              <a:defRPr/>
            </a:pPr>
            <a:r>
              <a:rPr lang="en-US" altLang="ko-KR" dirty="0"/>
              <a:t>10</a:t>
            </a:r>
            <a:r>
              <a:rPr lang="ko-KR" altLang="en-US" dirty="0"/>
              <a:t>대</a:t>
            </a:r>
            <a:endParaRPr lang="en-US" altLang="ko-KR" dirty="0"/>
          </a:p>
        </p:txBody>
      </p:sp>
      <p:sp>
        <p:nvSpPr>
          <p:cNvPr id="170" name="TextBox 29">
            <a:extLst>
              <a:ext uri="{FF2B5EF4-FFF2-40B4-BE49-F238E27FC236}">
                <a16:creationId xmlns:a16="http://schemas.microsoft.com/office/drawing/2014/main" id="{00D4CBE2-8824-44FC-8B3D-0DBBE4B512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1282" y="3845889"/>
            <a:ext cx="93663" cy="21544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anose="020B0600000101010101" pitchFamily="50" charset="-127"/>
              <a:ea typeface="굴림" panose="020B0600000101010101" pitchFamily="50" charset="-127"/>
              <a:cs typeface="+mn-cs"/>
            </a:endParaRPr>
          </a:p>
        </p:txBody>
      </p:sp>
      <p:sp>
        <p:nvSpPr>
          <p:cNvPr id="171" name="TextBox 27">
            <a:extLst>
              <a:ext uri="{FF2B5EF4-FFF2-40B4-BE49-F238E27FC236}">
                <a16:creationId xmlns:a16="http://schemas.microsoft.com/office/drawing/2014/main" id="{8BA1BA92-F0B2-4D90-9BB0-BFA1D79816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32819" y="3851361"/>
            <a:ext cx="592137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lvl="0">
              <a:defRPr/>
            </a:pPr>
            <a:r>
              <a:rPr lang="en-US" altLang="ko-KR" dirty="0"/>
              <a:t>20</a:t>
            </a:r>
            <a:r>
              <a:rPr lang="ko-KR" altLang="en-US" dirty="0"/>
              <a:t>대</a:t>
            </a:r>
            <a:endParaRPr lang="en-US" altLang="ko-KR" dirty="0"/>
          </a:p>
        </p:txBody>
      </p:sp>
      <p:sp>
        <p:nvSpPr>
          <p:cNvPr id="172" name="TextBox 29">
            <a:extLst>
              <a:ext uri="{FF2B5EF4-FFF2-40B4-BE49-F238E27FC236}">
                <a16:creationId xmlns:a16="http://schemas.microsoft.com/office/drawing/2014/main" id="{C4569AF5-7ABE-40BA-BBE4-623FC15C0D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61381" y="3857711"/>
            <a:ext cx="93663" cy="21544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anose="020B0600000101010101" pitchFamily="50" charset="-127"/>
              <a:ea typeface="굴림" panose="020B0600000101010101" pitchFamily="50" charset="-127"/>
              <a:cs typeface="+mn-cs"/>
            </a:endParaRPr>
          </a:p>
        </p:txBody>
      </p:sp>
      <p:sp>
        <p:nvSpPr>
          <p:cNvPr id="173" name="TextBox 27">
            <a:extLst>
              <a:ext uri="{FF2B5EF4-FFF2-40B4-BE49-F238E27FC236}">
                <a16:creationId xmlns:a16="http://schemas.microsoft.com/office/drawing/2014/main" id="{377DFFFC-1FD2-4068-A89F-6E992613F7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63852" y="3843222"/>
            <a:ext cx="592137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lvl="0">
              <a:defRPr/>
            </a:pPr>
            <a:r>
              <a:rPr lang="en-US" altLang="ko-KR" dirty="0"/>
              <a:t>30</a:t>
            </a:r>
            <a:r>
              <a:rPr lang="ko-KR" altLang="en-US" dirty="0"/>
              <a:t>대</a:t>
            </a:r>
            <a:endParaRPr lang="en-US" altLang="ko-KR" dirty="0"/>
          </a:p>
        </p:txBody>
      </p:sp>
      <p:sp>
        <p:nvSpPr>
          <p:cNvPr id="174" name="TextBox 29">
            <a:extLst>
              <a:ext uri="{FF2B5EF4-FFF2-40B4-BE49-F238E27FC236}">
                <a16:creationId xmlns:a16="http://schemas.microsoft.com/office/drawing/2014/main" id="{9EEE2256-CD9E-43A0-8AD4-35039A4BA4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2414" y="3849572"/>
            <a:ext cx="93663" cy="21544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anose="020B0600000101010101" pitchFamily="50" charset="-127"/>
              <a:ea typeface="굴림" panose="020B0600000101010101" pitchFamily="50" charset="-127"/>
              <a:cs typeface="+mn-cs"/>
            </a:endParaRPr>
          </a:p>
        </p:txBody>
      </p:sp>
      <p:sp>
        <p:nvSpPr>
          <p:cNvPr id="175" name="TextBox 27">
            <a:extLst>
              <a:ext uri="{FF2B5EF4-FFF2-40B4-BE49-F238E27FC236}">
                <a16:creationId xmlns:a16="http://schemas.microsoft.com/office/drawing/2014/main" id="{C3998E75-FCFB-4EDE-9B77-F57ABD2541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30603" y="3843710"/>
            <a:ext cx="753355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lvl="0">
              <a:defRPr/>
            </a:pPr>
            <a:r>
              <a:rPr lang="en-US" altLang="ko-KR" dirty="0"/>
              <a:t>40</a:t>
            </a:r>
            <a:r>
              <a:rPr lang="ko-KR" altLang="en-US" dirty="0"/>
              <a:t>대 이상</a:t>
            </a:r>
            <a:endParaRPr lang="en-US" altLang="ko-KR" dirty="0"/>
          </a:p>
        </p:txBody>
      </p:sp>
      <p:sp>
        <p:nvSpPr>
          <p:cNvPr id="176" name="TextBox 29">
            <a:extLst>
              <a:ext uri="{FF2B5EF4-FFF2-40B4-BE49-F238E27FC236}">
                <a16:creationId xmlns:a16="http://schemas.microsoft.com/office/drawing/2014/main" id="{8B4E3901-FDB1-40C7-ADD8-ECB94CF245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59165" y="3850060"/>
            <a:ext cx="93663" cy="21544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anose="020B0600000101010101" pitchFamily="50" charset="-127"/>
              <a:ea typeface="굴림" panose="020B0600000101010101" pitchFamily="50" charset="-127"/>
              <a:cs typeface="+mn-cs"/>
            </a:endParaRPr>
          </a:p>
        </p:txBody>
      </p:sp>
      <p:sp>
        <p:nvSpPr>
          <p:cNvPr id="177" name="TextBox 27">
            <a:extLst>
              <a:ext uri="{FF2B5EF4-FFF2-40B4-BE49-F238E27FC236}">
                <a16:creationId xmlns:a16="http://schemas.microsoft.com/office/drawing/2014/main" id="{6C1ED84E-E39F-49BD-9507-3115C4A144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62448" y="3853377"/>
            <a:ext cx="592137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lvl="0">
              <a:defRPr/>
            </a:pPr>
            <a:r>
              <a:rPr lang="ko-KR" altLang="en-US" dirty="0"/>
              <a:t>모름</a:t>
            </a:r>
            <a:endParaRPr lang="en-US" altLang="ko-KR" dirty="0"/>
          </a:p>
        </p:txBody>
      </p:sp>
      <p:sp>
        <p:nvSpPr>
          <p:cNvPr id="178" name="TextBox 29">
            <a:extLst>
              <a:ext uri="{FF2B5EF4-FFF2-40B4-BE49-F238E27FC236}">
                <a16:creationId xmlns:a16="http://schemas.microsoft.com/office/drawing/2014/main" id="{59D00A50-71FE-4EA5-838D-1D90AEFEC7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91010" y="3859727"/>
            <a:ext cx="93663" cy="21544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anose="020B0600000101010101" pitchFamily="50" charset="-127"/>
              <a:ea typeface="굴림" panose="020B0600000101010101" pitchFamily="50" charset="-127"/>
              <a:cs typeface="+mn-cs"/>
            </a:endParaRPr>
          </a:p>
        </p:txBody>
      </p:sp>
    </p:spTree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46" name="Group 2">
            <a:extLst>
              <a:ext uri="{FF2B5EF4-FFF2-40B4-BE49-F238E27FC236}">
                <a16:creationId xmlns:a16="http://schemas.microsoft.com/office/drawing/2014/main" id="{DC1F480C-C6AB-42B8-B34C-0DFDF3BA21D1}"/>
              </a:ext>
            </a:extLst>
          </p:cNvPr>
          <p:cNvGrpSpPr>
            <a:grpSpLocks/>
          </p:cNvGrpSpPr>
          <p:nvPr/>
        </p:nvGrpSpPr>
        <p:grpSpPr bwMode="auto">
          <a:xfrm>
            <a:off x="9653589" y="6557963"/>
            <a:ext cx="1271587" cy="184150"/>
            <a:chOff x="3352" y="248"/>
            <a:chExt cx="801" cy="116"/>
          </a:xfrm>
        </p:grpSpPr>
        <p:sp>
          <p:nvSpPr>
            <p:cNvPr id="6154" name="AutoShape 3">
              <a:extLst>
                <a:ext uri="{FF2B5EF4-FFF2-40B4-BE49-F238E27FC236}">
                  <a16:creationId xmlns:a16="http://schemas.microsoft.com/office/drawing/2014/main" id="{42BFEAD8-481A-4DC5-8A4B-F8F6B6545B63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3352" y="248"/>
              <a:ext cx="801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grpSp>
          <p:nvGrpSpPr>
            <p:cNvPr id="6155" name="Group 4">
              <a:extLst>
                <a:ext uri="{FF2B5EF4-FFF2-40B4-BE49-F238E27FC236}">
                  <a16:creationId xmlns:a16="http://schemas.microsoft.com/office/drawing/2014/main" id="{F61CF87E-D5DE-4B62-BCE9-6854CA8B54D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358" y="250"/>
              <a:ext cx="784" cy="106"/>
              <a:chOff x="1023" y="3711"/>
              <a:chExt cx="784" cy="106"/>
            </a:xfrm>
          </p:grpSpPr>
          <p:sp>
            <p:nvSpPr>
              <p:cNvPr id="6161" name="Freeform 5">
                <a:extLst>
                  <a:ext uri="{FF2B5EF4-FFF2-40B4-BE49-F238E27FC236}">
                    <a16:creationId xmlns:a16="http://schemas.microsoft.com/office/drawing/2014/main" id="{3E946BD5-D5B4-42EB-A58C-437037AD39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3" y="3711"/>
                <a:ext cx="784" cy="106"/>
              </a:xfrm>
              <a:custGeom>
                <a:avLst/>
                <a:gdLst>
                  <a:gd name="T0" fmla="*/ 734 w 784"/>
                  <a:gd name="T1" fmla="*/ 0 h 106"/>
                  <a:gd name="T2" fmla="*/ 0 w 784"/>
                  <a:gd name="T3" fmla="*/ 0 h 106"/>
                  <a:gd name="T4" fmla="*/ 50 w 784"/>
                  <a:gd name="T5" fmla="*/ 53 h 106"/>
                  <a:gd name="T6" fmla="*/ 0 w 784"/>
                  <a:gd name="T7" fmla="*/ 106 h 106"/>
                  <a:gd name="T8" fmla="*/ 734 w 784"/>
                  <a:gd name="T9" fmla="*/ 106 h 106"/>
                  <a:gd name="T10" fmla="*/ 784 w 784"/>
                  <a:gd name="T11" fmla="*/ 53 h 106"/>
                  <a:gd name="T12" fmla="*/ 734 w 784"/>
                  <a:gd name="T13" fmla="*/ 0 h 10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784"/>
                  <a:gd name="T22" fmla="*/ 0 h 106"/>
                  <a:gd name="T23" fmla="*/ 784 w 784"/>
                  <a:gd name="T24" fmla="*/ 106 h 10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784" h="106">
                    <a:moveTo>
                      <a:pt x="734" y="0"/>
                    </a:moveTo>
                    <a:lnTo>
                      <a:pt x="0" y="0"/>
                    </a:lnTo>
                    <a:lnTo>
                      <a:pt x="50" y="53"/>
                    </a:lnTo>
                    <a:lnTo>
                      <a:pt x="0" y="106"/>
                    </a:lnTo>
                    <a:lnTo>
                      <a:pt x="734" y="106"/>
                    </a:lnTo>
                    <a:lnTo>
                      <a:pt x="784" y="53"/>
                    </a:lnTo>
                    <a:lnTo>
                      <a:pt x="734" y="0"/>
                    </a:lnTo>
                    <a:close/>
                  </a:path>
                </a:pathLst>
              </a:custGeom>
              <a:solidFill>
                <a:srgbClr val="EAEA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latinLnBrk="0" hangingPunct="0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6162" name="Freeform 6">
                <a:extLst>
                  <a:ext uri="{FF2B5EF4-FFF2-40B4-BE49-F238E27FC236}">
                    <a16:creationId xmlns:a16="http://schemas.microsoft.com/office/drawing/2014/main" id="{C4084FB6-D73D-4BE0-968E-A1FA821C90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3" y="3711"/>
                <a:ext cx="784" cy="106"/>
              </a:xfrm>
              <a:custGeom>
                <a:avLst/>
                <a:gdLst>
                  <a:gd name="T0" fmla="*/ 734 w 784"/>
                  <a:gd name="T1" fmla="*/ 0 h 106"/>
                  <a:gd name="T2" fmla="*/ 0 w 784"/>
                  <a:gd name="T3" fmla="*/ 0 h 106"/>
                  <a:gd name="T4" fmla="*/ 50 w 784"/>
                  <a:gd name="T5" fmla="*/ 53 h 106"/>
                  <a:gd name="T6" fmla="*/ 0 w 784"/>
                  <a:gd name="T7" fmla="*/ 106 h 106"/>
                  <a:gd name="T8" fmla="*/ 734 w 784"/>
                  <a:gd name="T9" fmla="*/ 106 h 106"/>
                  <a:gd name="T10" fmla="*/ 784 w 784"/>
                  <a:gd name="T11" fmla="*/ 53 h 106"/>
                  <a:gd name="T12" fmla="*/ 734 w 784"/>
                  <a:gd name="T13" fmla="*/ 0 h 10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784"/>
                  <a:gd name="T22" fmla="*/ 0 h 106"/>
                  <a:gd name="T23" fmla="*/ 784 w 784"/>
                  <a:gd name="T24" fmla="*/ 106 h 10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784" h="106">
                    <a:moveTo>
                      <a:pt x="734" y="0"/>
                    </a:moveTo>
                    <a:lnTo>
                      <a:pt x="0" y="0"/>
                    </a:lnTo>
                    <a:lnTo>
                      <a:pt x="50" y="53"/>
                    </a:lnTo>
                    <a:lnTo>
                      <a:pt x="0" y="106"/>
                    </a:lnTo>
                    <a:lnTo>
                      <a:pt x="734" y="106"/>
                    </a:lnTo>
                    <a:lnTo>
                      <a:pt x="784" y="53"/>
                    </a:lnTo>
                    <a:lnTo>
                      <a:pt x="734" y="0"/>
                    </a:lnTo>
                    <a:close/>
                  </a:path>
                </a:pathLst>
              </a:custGeom>
              <a:noFill/>
              <a:ln w="6350" cap="rnd">
                <a:solidFill>
                  <a:srgbClr val="96969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eaLnBrk="0" fontAlgn="base" latinLnBrk="0" hangingPunct="0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</p:grpSp>
        <p:sp>
          <p:nvSpPr>
            <p:cNvPr id="6156" name="Rectangle 7">
              <a:extLst>
                <a:ext uri="{FF2B5EF4-FFF2-40B4-BE49-F238E27FC236}">
                  <a16:creationId xmlns:a16="http://schemas.microsoft.com/office/drawing/2014/main" id="{2F332B5D-C1CB-4F81-AE8E-6DAB9BE5C0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76" y="276"/>
              <a:ext cx="643" cy="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700">
                  <a:solidFill>
                    <a:srgbClr val="666666"/>
                  </a:solidFill>
                  <a:latin typeface="Arial" panose="020B0604020202020204" pitchFamily="34" charset="0"/>
                  <a:ea typeface="돋움" panose="020B0600000101010101" pitchFamily="50" charset="-127"/>
                </a:rPr>
                <a:t>Continued on next page</a:t>
              </a:r>
              <a:endParaRPr lang="en-US" altLang="ko-KR" sz="900">
                <a:solidFill>
                  <a:srgbClr val="666666"/>
                </a:solidFill>
                <a:latin typeface="돋움" panose="020B0600000101010101" pitchFamily="50" charset="-127"/>
                <a:ea typeface="돋움" panose="020B0600000101010101" pitchFamily="50" charset="-127"/>
              </a:endParaRPr>
            </a:p>
          </p:txBody>
        </p:sp>
        <p:grpSp>
          <p:nvGrpSpPr>
            <p:cNvPr id="6157" name="Group 8">
              <a:extLst>
                <a:ext uri="{FF2B5EF4-FFF2-40B4-BE49-F238E27FC236}">
                  <a16:creationId xmlns:a16="http://schemas.microsoft.com/office/drawing/2014/main" id="{AECE8868-7346-4135-98CA-10486CDBE5B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358" y="250"/>
              <a:ext cx="784" cy="106"/>
              <a:chOff x="1023" y="3711"/>
              <a:chExt cx="784" cy="106"/>
            </a:xfrm>
          </p:grpSpPr>
          <p:sp>
            <p:nvSpPr>
              <p:cNvPr id="6159" name="Freeform 9">
                <a:extLst>
                  <a:ext uri="{FF2B5EF4-FFF2-40B4-BE49-F238E27FC236}">
                    <a16:creationId xmlns:a16="http://schemas.microsoft.com/office/drawing/2014/main" id="{48042A71-8478-4911-A2B9-6D30F7119B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3" y="3711"/>
                <a:ext cx="784" cy="106"/>
              </a:xfrm>
              <a:custGeom>
                <a:avLst/>
                <a:gdLst>
                  <a:gd name="T0" fmla="*/ 734 w 784"/>
                  <a:gd name="T1" fmla="*/ 0 h 106"/>
                  <a:gd name="T2" fmla="*/ 0 w 784"/>
                  <a:gd name="T3" fmla="*/ 0 h 106"/>
                  <a:gd name="T4" fmla="*/ 50 w 784"/>
                  <a:gd name="T5" fmla="*/ 53 h 106"/>
                  <a:gd name="T6" fmla="*/ 0 w 784"/>
                  <a:gd name="T7" fmla="*/ 106 h 106"/>
                  <a:gd name="T8" fmla="*/ 734 w 784"/>
                  <a:gd name="T9" fmla="*/ 106 h 106"/>
                  <a:gd name="T10" fmla="*/ 784 w 784"/>
                  <a:gd name="T11" fmla="*/ 53 h 106"/>
                  <a:gd name="T12" fmla="*/ 734 w 784"/>
                  <a:gd name="T13" fmla="*/ 0 h 10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784"/>
                  <a:gd name="T22" fmla="*/ 0 h 106"/>
                  <a:gd name="T23" fmla="*/ 784 w 784"/>
                  <a:gd name="T24" fmla="*/ 106 h 10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784" h="106">
                    <a:moveTo>
                      <a:pt x="734" y="0"/>
                    </a:moveTo>
                    <a:lnTo>
                      <a:pt x="0" y="0"/>
                    </a:lnTo>
                    <a:lnTo>
                      <a:pt x="50" y="53"/>
                    </a:lnTo>
                    <a:lnTo>
                      <a:pt x="0" y="106"/>
                    </a:lnTo>
                    <a:lnTo>
                      <a:pt x="734" y="106"/>
                    </a:lnTo>
                    <a:lnTo>
                      <a:pt x="784" y="53"/>
                    </a:lnTo>
                    <a:lnTo>
                      <a:pt x="734" y="0"/>
                    </a:lnTo>
                    <a:close/>
                  </a:path>
                </a:pathLst>
              </a:custGeom>
              <a:solidFill>
                <a:srgbClr val="EAEA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latinLnBrk="0" hangingPunct="0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6160" name="Freeform 10">
                <a:extLst>
                  <a:ext uri="{FF2B5EF4-FFF2-40B4-BE49-F238E27FC236}">
                    <a16:creationId xmlns:a16="http://schemas.microsoft.com/office/drawing/2014/main" id="{B52F9523-DAB4-46CB-AEAB-A19701A08E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3" y="3711"/>
                <a:ext cx="784" cy="106"/>
              </a:xfrm>
              <a:custGeom>
                <a:avLst/>
                <a:gdLst>
                  <a:gd name="T0" fmla="*/ 734 w 784"/>
                  <a:gd name="T1" fmla="*/ 0 h 106"/>
                  <a:gd name="T2" fmla="*/ 0 w 784"/>
                  <a:gd name="T3" fmla="*/ 0 h 106"/>
                  <a:gd name="T4" fmla="*/ 50 w 784"/>
                  <a:gd name="T5" fmla="*/ 53 h 106"/>
                  <a:gd name="T6" fmla="*/ 0 w 784"/>
                  <a:gd name="T7" fmla="*/ 106 h 106"/>
                  <a:gd name="T8" fmla="*/ 734 w 784"/>
                  <a:gd name="T9" fmla="*/ 106 h 106"/>
                  <a:gd name="T10" fmla="*/ 784 w 784"/>
                  <a:gd name="T11" fmla="*/ 53 h 106"/>
                  <a:gd name="T12" fmla="*/ 734 w 784"/>
                  <a:gd name="T13" fmla="*/ 0 h 10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784"/>
                  <a:gd name="T22" fmla="*/ 0 h 106"/>
                  <a:gd name="T23" fmla="*/ 784 w 784"/>
                  <a:gd name="T24" fmla="*/ 106 h 10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784" h="106">
                    <a:moveTo>
                      <a:pt x="734" y="0"/>
                    </a:moveTo>
                    <a:lnTo>
                      <a:pt x="0" y="0"/>
                    </a:lnTo>
                    <a:lnTo>
                      <a:pt x="50" y="53"/>
                    </a:lnTo>
                    <a:lnTo>
                      <a:pt x="0" y="106"/>
                    </a:lnTo>
                    <a:lnTo>
                      <a:pt x="734" y="106"/>
                    </a:lnTo>
                    <a:lnTo>
                      <a:pt x="784" y="53"/>
                    </a:lnTo>
                    <a:lnTo>
                      <a:pt x="734" y="0"/>
                    </a:lnTo>
                    <a:close/>
                  </a:path>
                </a:pathLst>
              </a:custGeom>
              <a:noFill/>
              <a:ln w="6350" cap="rnd">
                <a:solidFill>
                  <a:srgbClr val="96969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eaLnBrk="0" fontAlgn="base" latinLnBrk="0" hangingPunct="0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</p:grpSp>
        <p:sp>
          <p:nvSpPr>
            <p:cNvPr id="6158" name="Rectangle 11">
              <a:extLst>
                <a:ext uri="{FF2B5EF4-FFF2-40B4-BE49-F238E27FC236}">
                  <a16:creationId xmlns:a16="http://schemas.microsoft.com/office/drawing/2014/main" id="{EE75B85E-BE70-4127-81C0-B2A7EC9868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46" y="264"/>
              <a:ext cx="643" cy="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700">
                  <a:solidFill>
                    <a:srgbClr val="111111"/>
                  </a:solidFill>
                  <a:latin typeface="Arial" panose="020B0604020202020204" pitchFamily="34" charset="0"/>
                  <a:ea typeface="돋움" panose="020B0600000101010101" pitchFamily="50" charset="-127"/>
                </a:rPr>
                <a:t>Continued on next page</a:t>
              </a:r>
              <a:endParaRPr lang="en-US" altLang="ko-KR" sz="900">
                <a:solidFill>
                  <a:srgbClr val="111111"/>
                </a:solidFill>
                <a:latin typeface="돋움" panose="020B0600000101010101" pitchFamily="50" charset="-127"/>
                <a:ea typeface="돋움" panose="020B0600000101010101" pitchFamily="50" charset="-127"/>
              </a:endParaRPr>
            </a:p>
          </p:txBody>
        </p:sp>
      </p:grpSp>
      <p:sp>
        <p:nvSpPr>
          <p:cNvPr id="6147" name="슬라이드 번호 개체 틀 3">
            <a:extLst>
              <a:ext uri="{FF2B5EF4-FFF2-40B4-BE49-F238E27FC236}">
                <a16:creationId xmlns:a16="http://schemas.microsoft.com/office/drawing/2014/main" id="{988DAABC-1578-4BE7-B7B6-F443A7F4F101}"/>
              </a:ext>
            </a:extLst>
          </p:cNvPr>
          <p:cNvSpPr txBox="1">
            <a:spLocks noGrp="1"/>
          </p:cNvSpPr>
          <p:nvPr/>
        </p:nvSpPr>
        <p:spPr bwMode="auto">
          <a:xfrm>
            <a:off x="4832350" y="6561138"/>
            <a:ext cx="2133600" cy="19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EF53F46E-636B-41F0-A53C-CA131F80F4EA}" type="slidenum">
              <a:rPr lang="en-US" altLang="ko-KR" sz="900">
                <a:solidFill>
                  <a:srgbClr val="666666"/>
                </a:solidFill>
                <a:latin typeface="Arial" panose="020B0604020202020204" pitchFamily="34" charset="0"/>
                <a:ea typeface="돋움" panose="020B0600000101010101" pitchFamily="50" charset="-127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6</a:t>
            </a:fld>
            <a:endParaRPr lang="en-US" altLang="ko-KR" sz="900">
              <a:solidFill>
                <a:srgbClr val="666666"/>
              </a:solidFill>
              <a:latin typeface="Arial" panose="020B0604020202020204" pitchFamily="34" charset="0"/>
              <a:ea typeface="돋움" panose="020B0600000101010101" pitchFamily="50" charset="-127"/>
            </a:endParaRPr>
          </a:p>
        </p:txBody>
      </p:sp>
      <p:sp>
        <p:nvSpPr>
          <p:cNvPr id="6148" name="Text Box 17">
            <a:extLst>
              <a:ext uri="{FF2B5EF4-FFF2-40B4-BE49-F238E27FC236}">
                <a16:creationId xmlns:a16="http://schemas.microsoft.com/office/drawing/2014/main" id="{BE42F344-9F75-49C6-BB26-8AA71A99FE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27200" y="1714500"/>
            <a:ext cx="4745038" cy="1017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180975" indent="-180975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638175" indent="-180975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250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온애드 자체적 크리에이터 </a:t>
            </a:r>
            <a:endParaRPr lang="en-US" altLang="ko-KR" sz="250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2500">
                <a:latin typeface="a옛날목욕탕L" panose="02020600000000000000" pitchFamily="18" charset="-127"/>
                <a:ea typeface="a옛날목욕탕L" panose="02020600000000000000" pitchFamily="18" charset="-127"/>
              </a:rPr>
              <a:t>본인 인증 절차</a:t>
            </a:r>
            <a:r>
              <a:rPr lang="en-US" altLang="ko-KR" sz="2500">
                <a:latin typeface="a옛날목욕탕L" panose="02020600000000000000" pitchFamily="18" charset="-127"/>
                <a:ea typeface="a옛날목욕탕L" panose="02020600000000000000" pitchFamily="18" charset="-127"/>
              </a:rPr>
              <a:t>?</a:t>
            </a:r>
            <a:r>
              <a:rPr lang="ko-KR" altLang="en-US" sz="250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endParaRPr lang="en-US" altLang="ko-KR" sz="250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ko-KR" sz="250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ko-KR" altLang="en-US" sz="250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6149" name="Rectangle 66">
            <a:extLst>
              <a:ext uri="{FF2B5EF4-FFF2-40B4-BE49-F238E27FC236}">
                <a16:creationId xmlns:a16="http://schemas.microsoft.com/office/drawing/2014/main" id="{3FC37047-038A-4FCB-9F87-DD64F06B2E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72188" y="312739"/>
            <a:ext cx="1300162" cy="23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900" b="0">
                <a:latin typeface="돋움" panose="020B0600000101010101" pitchFamily="50" charset="-127"/>
                <a:ea typeface="돋움" panose="020B0600000101010101" pitchFamily="50" charset="-127"/>
              </a:rPr>
              <a:t>크리에이터 자체 검증</a:t>
            </a:r>
          </a:p>
        </p:txBody>
      </p:sp>
      <p:sp>
        <p:nvSpPr>
          <p:cNvPr id="6150" name="Rectangle 67">
            <a:extLst>
              <a:ext uri="{FF2B5EF4-FFF2-40B4-BE49-F238E27FC236}">
                <a16:creationId xmlns:a16="http://schemas.microsoft.com/office/drawing/2014/main" id="{0723FC82-C60F-4167-BC70-8ECBF17B9A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98676" y="307975"/>
            <a:ext cx="441325" cy="230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prstDash val="sysDot"/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900" b="0">
                <a:solidFill>
                  <a:srgbClr val="1C1C1C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C-2 </a:t>
            </a:r>
            <a:endParaRPr lang="ko-KR" altLang="en-US" sz="900" b="0">
              <a:solidFill>
                <a:srgbClr val="1C1C1C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6151" name="TextBox 33">
            <a:extLst>
              <a:ext uri="{FF2B5EF4-FFF2-40B4-BE49-F238E27FC236}">
                <a16:creationId xmlns:a16="http://schemas.microsoft.com/office/drawing/2014/main" id="{49600CD9-CB37-4DDA-B87A-83FC916357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27200" y="1074739"/>
            <a:ext cx="1944688" cy="338137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>
                <a:solidFill>
                  <a:srgbClr val="FF0000"/>
                </a:solidFill>
              </a:rPr>
              <a:t> </a:t>
            </a:r>
            <a:r>
              <a:rPr lang="ko-KR" altLang="en-US">
                <a:solidFill>
                  <a:srgbClr val="FF0000"/>
                </a:solidFill>
              </a:rPr>
              <a:t>헤더 및 사이드바를 제외한 본문 컨텐츠만 표현한 것입니다</a:t>
            </a:r>
            <a:r>
              <a:rPr lang="en-US" altLang="ko-KR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6152" name="Text Box 17">
            <a:extLst>
              <a:ext uri="{FF2B5EF4-FFF2-40B4-BE49-F238E27FC236}">
                <a16:creationId xmlns:a16="http://schemas.microsoft.com/office/drawing/2014/main" id="{96C1E9B7-2C40-4C47-8F6D-C7F6CF7AFF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27200" y="2982914"/>
            <a:ext cx="4745038" cy="1017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180975" indent="-180975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638175" indent="-180975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2500" dirty="0" err="1">
                <a:latin typeface="a옛날목욕탕L" panose="02020600000000000000" pitchFamily="18" charset="-127"/>
                <a:ea typeface="a옛날목욕탕L" panose="02020600000000000000" pitchFamily="18" charset="-127"/>
              </a:rPr>
              <a:t>써드파티</a:t>
            </a:r>
            <a:r>
              <a:rPr lang="ko-KR" altLang="en-US" sz="25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프로그램에 입력할</a:t>
            </a:r>
            <a:endParaRPr lang="en-US" altLang="ko-KR" sz="25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25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크리에이터 고유</a:t>
            </a:r>
            <a:r>
              <a:rPr lang="en-US" altLang="ko-KR" sz="25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URL </a:t>
            </a:r>
            <a:r>
              <a:rPr lang="ko-KR" altLang="en-US" sz="25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제공</a:t>
            </a:r>
            <a:r>
              <a:rPr lang="en-US" altLang="ko-KR" sz="25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. </a:t>
            </a:r>
            <a:r>
              <a:rPr lang="ko-KR" altLang="en-US" sz="25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및</a:t>
            </a:r>
            <a:endParaRPr lang="en-US" altLang="ko-KR" sz="25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25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적용방법 설명</a:t>
            </a:r>
            <a:endParaRPr lang="en-US" altLang="ko-KR" sz="25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ko-KR" sz="25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ko-KR" altLang="en-US" sz="25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6153" name="Text Box 17">
            <a:extLst>
              <a:ext uri="{FF2B5EF4-FFF2-40B4-BE49-F238E27FC236}">
                <a16:creationId xmlns:a16="http://schemas.microsoft.com/office/drawing/2014/main" id="{29376A3F-2CB8-4FF4-9760-9288E3D560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68800" y="5116514"/>
            <a:ext cx="4745038" cy="636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180975" indent="-180975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638175" indent="-180975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ko-KR" sz="250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ko-KR" altLang="en-US" sz="250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</p:spTree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그림 3">
            <a:extLst>
              <a:ext uri="{FF2B5EF4-FFF2-40B4-BE49-F238E27FC236}">
                <a16:creationId xmlns:a16="http://schemas.microsoft.com/office/drawing/2014/main" id="{B8805BA6-BB8F-4062-919F-3B69EDC842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1251" y="2190750"/>
            <a:ext cx="9191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그림 2">
            <a:extLst>
              <a:ext uri="{FF2B5EF4-FFF2-40B4-BE49-F238E27FC236}">
                <a16:creationId xmlns:a16="http://schemas.microsoft.com/office/drawing/2014/main" id="{D9BBC4A8-2CEA-46F3-90E9-9E0DD54281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3950" y="1746251"/>
            <a:ext cx="1193800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6" name="Text Box 17">
            <a:extLst>
              <a:ext uri="{FF2B5EF4-FFF2-40B4-BE49-F238E27FC236}">
                <a16:creationId xmlns:a16="http://schemas.microsoft.com/office/drawing/2014/main" id="{63D553C7-B926-4F72-A7E8-AABCB35D7E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99475" y="952500"/>
            <a:ext cx="2211388" cy="520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180975" indent="-180975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zh-CN" sz="140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zh-CN" sz="140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zh-CN" sz="140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zh-CN" sz="140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zh-CN" sz="140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zh-CN" sz="140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ko-KR" sz="140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zh-CN" sz="140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ko-KR" sz="140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ko-KR" sz="140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zh-CN" sz="140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ko-KR" altLang="en-US" sz="140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ko-KR" sz="1400" b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ko-KR" sz="2000" b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ko-KR" sz="1200" b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ko-KR" b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ko-KR" altLang="en-US" b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grpSp>
        <p:nvGrpSpPr>
          <p:cNvPr id="8197" name="Group 2">
            <a:extLst>
              <a:ext uri="{FF2B5EF4-FFF2-40B4-BE49-F238E27FC236}">
                <a16:creationId xmlns:a16="http://schemas.microsoft.com/office/drawing/2014/main" id="{E02C0E41-9E7D-4EA3-B5C7-57D370FD4D8B}"/>
              </a:ext>
            </a:extLst>
          </p:cNvPr>
          <p:cNvGrpSpPr>
            <a:grpSpLocks/>
          </p:cNvGrpSpPr>
          <p:nvPr/>
        </p:nvGrpSpPr>
        <p:grpSpPr bwMode="auto">
          <a:xfrm>
            <a:off x="9653589" y="6557963"/>
            <a:ext cx="1271587" cy="184150"/>
            <a:chOff x="3352" y="248"/>
            <a:chExt cx="801" cy="116"/>
          </a:xfrm>
        </p:grpSpPr>
        <p:sp>
          <p:nvSpPr>
            <p:cNvPr id="8263" name="AutoShape 3">
              <a:extLst>
                <a:ext uri="{FF2B5EF4-FFF2-40B4-BE49-F238E27FC236}">
                  <a16:creationId xmlns:a16="http://schemas.microsoft.com/office/drawing/2014/main" id="{53CBE6F6-9DBB-4301-BE6A-84A5F2BA13B0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3352" y="248"/>
              <a:ext cx="801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grpSp>
          <p:nvGrpSpPr>
            <p:cNvPr id="8264" name="Group 4">
              <a:extLst>
                <a:ext uri="{FF2B5EF4-FFF2-40B4-BE49-F238E27FC236}">
                  <a16:creationId xmlns:a16="http://schemas.microsoft.com/office/drawing/2014/main" id="{5369585E-5444-46C7-8243-5CAE2C84D66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358" y="250"/>
              <a:ext cx="784" cy="106"/>
              <a:chOff x="1023" y="3711"/>
              <a:chExt cx="784" cy="106"/>
            </a:xfrm>
          </p:grpSpPr>
          <p:sp>
            <p:nvSpPr>
              <p:cNvPr id="8270" name="Freeform 5">
                <a:extLst>
                  <a:ext uri="{FF2B5EF4-FFF2-40B4-BE49-F238E27FC236}">
                    <a16:creationId xmlns:a16="http://schemas.microsoft.com/office/drawing/2014/main" id="{71BE6E55-A99B-4CB5-9E7E-BA3693D98F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3" y="3711"/>
                <a:ext cx="784" cy="106"/>
              </a:xfrm>
              <a:custGeom>
                <a:avLst/>
                <a:gdLst>
                  <a:gd name="T0" fmla="*/ 734 w 784"/>
                  <a:gd name="T1" fmla="*/ 0 h 106"/>
                  <a:gd name="T2" fmla="*/ 0 w 784"/>
                  <a:gd name="T3" fmla="*/ 0 h 106"/>
                  <a:gd name="T4" fmla="*/ 50 w 784"/>
                  <a:gd name="T5" fmla="*/ 53 h 106"/>
                  <a:gd name="T6" fmla="*/ 0 w 784"/>
                  <a:gd name="T7" fmla="*/ 106 h 106"/>
                  <a:gd name="T8" fmla="*/ 734 w 784"/>
                  <a:gd name="T9" fmla="*/ 106 h 106"/>
                  <a:gd name="T10" fmla="*/ 784 w 784"/>
                  <a:gd name="T11" fmla="*/ 53 h 106"/>
                  <a:gd name="T12" fmla="*/ 734 w 784"/>
                  <a:gd name="T13" fmla="*/ 0 h 10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784"/>
                  <a:gd name="T22" fmla="*/ 0 h 106"/>
                  <a:gd name="T23" fmla="*/ 784 w 784"/>
                  <a:gd name="T24" fmla="*/ 106 h 10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784" h="106">
                    <a:moveTo>
                      <a:pt x="734" y="0"/>
                    </a:moveTo>
                    <a:lnTo>
                      <a:pt x="0" y="0"/>
                    </a:lnTo>
                    <a:lnTo>
                      <a:pt x="50" y="53"/>
                    </a:lnTo>
                    <a:lnTo>
                      <a:pt x="0" y="106"/>
                    </a:lnTo>
                    <a:lnTo>
                      <a:pt x="734" y="106"/>
                    </a:lnTo>
                    <a:lnTo>
                      <a:pt x="784" y="53"/>
                    </a:lnTo>
                    <a:lnTo>
                      <a:pt x="734" y="0"/>
                    </a:lnTo>
                    <a:close/>
                  </a:path>
                </a:pathLst>
              </a:custGeom>
              <a:solidFill>
                <a:srgbClr val="EAEA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latinLnBrk="0" hangingPunct="0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8271" name="Freeform 6">
                <a:extLst>
                  <a:ext uri="{FF2B5EF4-FFF2-40B4-BE49-F238E27FC236}">
                    <a16:creationId xmlns:a16="http://schemas.microsoft.com/office/drawing/2014/main" id="{96AF1C9A-3334-4177-A28C-7464EB984F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3" y="3711"/>
                <a:ext cx="784" cy="106"/>
              </a:xfrm>
              <a:custGeom>
                <a:avLst/>
                <a:gdLst>
                  <a:gd name="T0" fmla="*/ 734 w 784"/>
                  <a:gd name="T1" fmla="*/ 0 h 106"/>
                  <a:gd name="T2" fmla="*/ 0 w 784"/>
                  <a:gd name="T3" fmla="*/ 0 h 106"/>
                  <a:gd name="T4" fmla="*/ 50 w 784"/>
                  <a:gd name="T5" fmla="*/ 53 h 106"/>
                  <a:gd name="T6" fmla="*/ 0 w 784"/>
                  <a:gd name="T7" fmla="*/ 106 h 106"/>
                  <a:gd name="T8" fmla="*/ 734 w 784"/>
                  <a:gd name="T9" fmla="*/ 106 h 106"/>
                  <a:gd name="T10" fmla="*/ 784 w 784"/>
                  <a:gd name="T11" fmla="*/ 53 h 106"/>
                  <a:gd name="T12" fmla="*/ 734 w 784"/>
                  <a:gd name="T13" fmla="*/ 0 h 10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784"/>
                  <a:gd name="T22" fmla="*/ 0 h 106"/>
                  <a:gd name="T23" fmla="*/ 784 w 784"/>
                  <a:gd name="T24" fmla="*/ 106 h 10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784" h="106">
                    <a:moveTo>
                      <a:pt x="734" y="0"/>
                    </a:moveTo>
                    <a:lnTo>
                      <a:pt x="0" y="0"/>
                    </a:lnTo>
                    <a:lnTo>
                      <a:pt x="50" y="53"/>
                    </a:lnTo>
                    <a:lnTo>
                      <a:pt x="0" y="106"/>
                    </a:lnTo>
                    <a:lnTo>
                      <a:pt x="734" y="106"/>
                    </a:lnTo>
                    <a:lnTo>
                      <a:pt x="784" y="53"/>
                    </a:lnTo>
                    <a:lnTo>
                      <a:pt x="734" y="0"/>
                    </a:lnTo>
                    <a:close/>
                  </a:path>
                </a:pathLst>
              </a:custGeom>
              <a:noFill/>
              <a:ln w="6350" cap="rnd">
                <a:solidFill>
                  <a:srgbClr val="96969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eaLnBrk="0" fontAlgn="base" latinLnBrk="0" hangingPunct="0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</p:grpSp>
        <p:sp>
          <p:nvSpPr>
            <p:cNvPr id="8265" name="Rectangle 7">
              <a:extLst>
                <a:ext uri="{FF2B5EF4-FFF2-40B4-BE49-F238E27FC236}">
                  <a16:creationId xmlns:a16="http://schemas.microsoft.com/office/drawing/2014/main" id="{5C5FA840-EC0E-4FAE-94D6-686938A9C0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85" y="276"/>
              <a:ext cx="618" cy="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700">
                  <a:latin typeface="돋움" panose="020B0600000101010101" pitchFamily="50" charset="-127"/>
                  <a:ea typeface="돋움" panose="020B0600000101010101" pitchFamily="50" charset="-127"/>
                </a:rPr>
                <a:t>Continued on next page</a:t>
              </a:r>
              <a:endParaRPr lang="en-US" altLang="ko-KR" sz="900">
                <a:latin typeface="돋움" panose="020B0600000101010101" pitchFamily="50" charset="-127"/>
                <a:ea typeface="돋움" panose="020B0600000101010101" pitchFamily="50" charset="-127"/>
              </a:endParaRPr>
            </a:p>
          </p:txBody>
        </p:sp>
        <p:grpSp>
          <p:nvGrpSpPr>
            <p:cNvPr id="8266" name="Group 8">
              <a:extLst>
                <a:ext uri="{FF2B5EF4-FFF2-40B4-BE49-F238E27FC236}">
                  <a16:creationId xmlns:a16="http://schemas.microsoft.com/office/drawing/2014/main" id="{BEDE1504-D54B-424E-BF05-E8778600920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358" y="250"/>
              <a:ext cx="784" cy="106"/>
              <a:chOff x="1023" y="3711"/>
              <a:chExt cx="784" cy="106"/>
            </a:xfrm>
          </p:grpSpPr>
          <p:sp>
            <p:nvSpPr>
              <p:cNvPr id="8268" name="Freeform 9">
                <a:extLst>
                  <a:ext uri="{FF2B5EF4-FFF2-40B4-BE49-F238E27FC236}">
                    <a16:creationId xmlns:a16="http://schemas.microsoft.com/office/drawing/2014/main" id="{0B4266A1-4199-4B26-A886-2B42E3C54E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3" y="3711"/>
                <a:ext cx="784" cy="106"/>
              </a:xfrm>
              <a:custGeom>
                <a:avLst/>
                <a:gdLst>
                  <a:gd name="T0" fmla="*/ 734 w 784"/>
                  <a:gd name="T1" fmla="*/ 0 h 106"/>
                  <a:gd name="T2" fmla="*/ 0 w 784"/>
                  <a:gd name="T3" fmla="*/ 0 h 106"/>
                  <a:gd name="T4" fmla="*/ 50 w 784"/>
                  <a:gd name="T5" fmla="*/ 53 h 106"/>
                  <a:gd name="T6" fmla="*/ 0 w 784"/>
                  <a:gd name="T7" fmla="*/ 106 h 106"/>
                  <a:gd name="T8" fmla="*/ 734 w 784"/>
                  <a:gd name="T9" fmla="*/ 106 h 106"/>
                  <a:gd name="T10" fmla="*/ 784 w 784"/>
                  <a:gd name="T11" fmla="*/ 53 h 106"/>
                  <a:gd name="T12" fmla="*/ 734 w 784"/>
                  <a:gd name="T13" fmla="*/ 0 h 10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784"/>
                  <a:gd name="T22" fmla="*/ 0 h 106"/>
                  <a:gd name="T23" fmla="*/ 784 w 784"/>
                  <a:gd name="T24" fmla="*/ 106 h 10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784" h="106">
                    <a:moveTo>
                      <a:pt x="734" y="0"/>
                    </a:moveTo>
                    <a:lnTo>
                      <a:pt x="0" y="0"/>
                    </a:lnTo>
                    <a:lnTo>
                      <a:pt x="50" y="53"/>
                    </a:lnTo>
                    <a:lnTo>
                      <a:pt x="0" y="106"/>
                    </a:lnTo>
                    <a:lnTo>
                      <a:pt x="734" y="106"/>
                    </a:lnTo>
                    <a:lnTo>
                      <a:pt x="784" y="53"/>
                    </a:lnTo>
                    <a:lnTo>
                      <a:pt x="734" y="0"/>
                    </a:lnTo>
                    <a:close/>
                  </a:path>
                </a:pathLst>
              </a:custGeom>
              <a:solidFill>
                <a:srgbClr val="EAEA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latinLnBrk="0" hangingPunct="0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8269" name="Freeform 10">
                <a:extLst>
                  <a:ext uri="{FF2B5EF4-FFF2-40B4-BE49-F238E27FC236}">
                    <a16:creationId xmlns:a16="http://schemas.microsoft.com/office/drawing/2014/main" id="{D8E71E99-F242-46F4-8471-7758D89432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3" y="3711"/>
                <a:ext cx="784" cy="106"/>
              </a:xfrm>
              <a:custGeom>
                <a:avLst/>
                <a:gdLst>
                  <a:gd name="T0" fmla="*/ 734 w 784"/>
                  <a:gd name="T1" fmla="*/ 0 h 106"/>
                  <a:gd name="T2" fmla="*/ 0 w 784"/>
                  <a:gd name="T3" fmla="*/ 0 h 106"/>
                  <a:gd name="T4" fmla="*/ 50 w 784"/>
                  <a:gd name="T5" fmla="*/ 53 h 106"/>
                  <a:gd name="T6" fmla="*/ 0 w 784"/>
                  <a:gd name="T7" fmla="*/ 106 h 106"/>
                  <a:gd name="T8" fmla="*/ 734 w 784"/>
                  <a:gd name="T9" fmla="*/ 106 h 106"/>
                  <a:gd name="T10" fmla="*/ 784 w 784"/>
                  <a:gd name="T11" fmla="*/ 53 h 106"/>
                  <a:gd name="T12" fmla="*/ 734 w 784"/>
                  <a:gd name="T13" fmla="*/ 0 h 10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784"/>
                  <a:gd name="T22" fmla="*/ 0 h 106"/>
                  <a:gd name="T23" fmla="*/ 784 w 784"/>
                  <a:gd name="T24" fmla="*/ 106 h 10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784" h="106">
                    <a:moveTo>
                      <a:pt x="734" y="0"/>
                    </a:moveTo>
                    <a:lnTo>
                      <a:pt x="0" y="0"/>
                    </a:lnTo>
                    <a:lnTo>
                      <a:pt x="50" y="53"/>
                    </a:lnTo>
                    <a:lnTo>
                      <a:pt x="0" y="106"/>
                    </a:lnTo>
                    <a:lnTo>
                      <a:pt x="734" y="106"/>
                    </a:lnTo>
                    <a:lnTo>
                      <a:pt x="784" y="53"/>
                    </a:lnTo>
                    <a:lnTo>
                      <a:pt x="734" y="0"/>
                    </a:lnTo>
                    <a:close/>
                  </a:path>
                </a:pathLst>
              </a:custGeom>
              <a:noFill/>
              <a:ln w="6350" cap="rnd">
                <a:solidFill>
                  <a:srgbClr val="96969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eaLnBrk="0" fontAlgn="base" latinLnBrk="0" hangingPunct="0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</p:grpSp>
        <p:sp>
          <p:nvSpPr>
            <p:cNvPr id="8267" name="Rectangle 11">
              <a:extLst>
                <a:ext uri="{FF2B5EF4-FFF2-40B4-BE49-F238E27FC236}">
                  <a16:creationId xmlns:a16="http://schemas.microsoft.com/office/drawing/2014/main" id="{1E108DCA-1363-492A-B59E-8554636609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5" y="264"/>
              <a:ext cx="618" cy="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700">
                  <a:latin typeface="돋움" panose="020B0600000101010101" pitchFamily="50" charset="-127"/>
                  <a:ea typeface="돋움" panose="020B0600000101010101" pitchFamily="50" charset="-127"/>
                </a:rPr>
                <a:t>Continued on next page</a:t>
              </a:r>
              <a:endParaRPr lang="en-US" altLang="ko-KR" sz="900">
                <a:latin typeface="돋움" panose="020B0600000101010101" pitchFamily="50" charset="-127"/>
                <a:ea typeface="돋움" panose="020B0600000101010101" pitchFamily="50" charset="-127"/>
              </a:endParaRPr>
            </a:p>
          </p:txBody>
        </p:sp>
      </p:grpSp>
      <p:sp>
        <p:nvSpPr>
          <p:cNvPr id="8198" name="슬라이드 번호 개체 틀 3">
            <a:extLst>
              <a:ext uri="{FF2B5EF4-FFF2-40B4-BE49-F238E27FC236}">
                <a16:creationId xmlns:a16="http://schemas.microsoft.com/office/drawing/2014/main" id="{06341C51-E728-43C7-B61E-4900586119B4}"/>
              </a:ext>
            </a:extLst>
          </p:cNvPr>
          <p:cNvSpPr txBox="1">
            <a:spLocks noGrp="1"/>
          </p:cNvSpPr>
          <p:nvPr/>
        </p:nvSpPr>
        <p:spPr bwMode="auto">
          <a:xfrm>
            <a:off x="4927600" y="6275388"/>
            <a:ext cx="2133600" cy="19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fld id="{7D6DBC7E-5164-439D-BAC9-69F0117C4F75}" type="slidenum">
              <a:rPr lang="en-US" altLang="ko-KR" sz="900" b="0">
                <a:latin typeface="돋움" panose="020B0600000101010101" pitchFamily="50" charset="-127"/>
                <a:ea typeface="돋움" panose="020B0600000101010101" pitchFamily="50" charset="-127"/>
              </a:rPr>
              <a:pPr algn="ctr" fontAlgn="base">
                <a:spcBef>
                  <a:spcPct val="0"/>
                </a:spcBef>
                <a:spcAft>
                  <a:spcPct val="0"/>
                </a:spcAft>
              </a:pPr>
              <a:t>7</a:t>
            </a:fld>
            <a:endParaRPr lang="en-US" altLang="ko-KR" sz="900" b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8201" name="Rectangle 66">
            <a:extLst>
              <a:ext uri="{FF2B5EF4-FFF2-40B4-BE49-F238E27FC236}">
                <a16:creationId xmlns:a16="http://schemas.microsoft.com/office/drawing/2014/main" id="{17860408-0A62-4893-8D15-5871F01DBA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64239" y="290513"/>
            <a:ext cx="2069797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900" b="0" dirty="0">
                <a:latin typeface="돋움" panose="020B0600000101010101" pitchFamily="50" charset="-127"/>
                <a:ea typeface="돋움" panose="020B0600000101010101" pitchFamily="50" charset="-127"/>
              </a:rPr>
              <a:t>크리에이터 정보확인 및 결제 페이지</a:t>
            </a:r>
          </a:p>
        </p:txBody>
      </p:sp>
      <p:pic>
        <p:nvPicPr>
          <p:cNvPr id="8202" name="그림 1">
            <a:extLst>
              <a:ext uri="{FF2B5EF4-FFF2-40B4-BE49-F238E27FC236}">
                <a16:creationId xmlns:a16="http://schemas.microsoft.com/office/drawing/2014/main" id="{86DF74FC-4B37-4D2E-9E64-57D4689D69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5276" y="1393825"/>
            <a:ext cx="2238375" cy="80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03" name="TextBox 42">
            <a:extLst>
              <a:ext uri="{FF2B5EF4-FFF2-40B4-BE49-F238E27FC236}">
                <a16:creationId xmlns:a16="http://schemas.microsoft.com/office/drawing/2014/main" id="{37F0088F-8B2F-4EF2-9FFB-62B1214D4D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42014" y="4849813"/>
            <a:ext cx="523875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/>
              <a:t>ㅇㅇㅇ</a:t>
            </a:r>
            <a:endParaRPr lang="en-US" altLang="ko-KR"/>
          </a:p>
        </p:txBody>
      </p:sp>
      <p:sp>
        <p:nvSpPr>
          <p:cNvPr id="8204" name="TextBox 58">
            <a:extLst>
              <a:ext uri="{FF2B5EF4-FFF2-40B4-BE49-F238E27FC236}">
                <a16:creationId xmlns:a16="http://schemas.microsoft.com/office/drawing/2014/main" id="{00D08264-F791-4812-AB01-267CCD3D35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42014" y="5141913"/>
            <a:ext cx="523875" cy="214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/>
              <a:t>ㅇㅇㅇ</a:t>
            </a:r>
            <a:endParaRPr lang="en-US" altLang="ko-KR"/>
          </a:p>
        </p:txBody>
      </p:sp>
      <p:sp>
        <p:nvSpPr>
          <p:cNvPr id="8205" name="TextBox 74">
            <a:extLst>
              <a:ext uri="{FF2B5EF4-FFF2-40B4-BE49-F238E27FC236}">
                <a16:creationId xmlns:a16="http://schemas.microsoft.com/office/drawing/2014/main" id="{79F27502-81AF-4AB3-BF73-C06BB2AC4B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42014" y="5432425"/>
            <a:ext cx="523875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/>
              <a:t>ㅇㅇㅇ</a:t>
            </a:r>
            <a:endParaRPr lang="en-US" altLang="ko-KR"/>
          </a:p>
        </p:txBody>
      </p:sp>
      <p:grpSp>
        <p:nvGrpSpPr>
          <p:cNvPr id="8206" name="그룹 3">
            <a:extLst>
              <a:ext uri="{FF2B5EF4-FFF2-40B4-BE49-F238E27FC236}">
                <a16:creationId xmlns:a16="http://schemas.microsoft.com/office/drawing/2014/main" id="{78D7FF5A-74AD-4194-934E-21774A4F552E}"/>
              </a:ext>
            </a:extLst>
          </p:cNvPr>
          <p:cNvGrpSpPr>
            <a:grpSpLocks/>
          </p:cNvGrpSpPr>
          <p:nvPr/>
        </p:nvGrpSpPr>
        <p:grpSpPr bwMode="auto">
          <a:xfrm>
            <a:off x="1644650" y="4451350"/>
            <a:ext cx="4319588" cy="1258432"/>
            <a:chOff x="500897" y="4451403"/>
            <a:chExt cx="4319588" cy="1258432"/>
          </a:xfrm>
        </p:grpSpPr>
        <p:sp>
          <p:nvSpPr>
            <p:cNvPr id="8217" name="TextBox 27">
              <a:extLst>
                <a:ext uri="{FF2B5EF4-FFF2-40B4-BE49-F238E27FC236}">
                  <a16:creationId xmlns:a16="http://schemas.microsoft.com/office/drawing/2014/main" id="{4273A621-C1EB-414C-988E-0CDE43332B4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3135" y="4849866"/>
              <a:ext cx="523875" cy="215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/>
                <a:t>식품류</a:t>
              </a:r>
              <a:endParaRPr lang="en-US" altLang="ko-KR"/>
            </a:p>
          </p:txBody>
        </p:sp>
        <p:sp>
          <p:nvSpPr>
            <p:cNvPr id="8218" name="TextBox 28">
              <a:extLst>
                <a:ext uri="{FF2B5EF4-FFF2-40B4-BE49-F238E27FC236}">
                  <a16:creationId xmlns:a16="http://schemas.microsoft.com/office/drawing/2014/main" id="{CB663D06-F2FA-46DB-80CC-61349CD0798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0897" y="4451403"/>
              <a:ext cx="917575" cy="2159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/>
                <a:t>허용 광고 종류</a:t>
              </a:r>
              <a:endParaRPr lang="en-US" altLang="ko-KR"/>
            </a:p>
          </p:txBody>
        </p:sp>
        <p:sp>
          <p:nvSpPr>
            <p:cNvPr id="8219" name="TextBox 29">
              <a:extLst>
                <a:ext uri="{FF2B5EF4-FFF2-40B4-BE49-F238E27FC236}">
                  <a16:creationId xmlns:a16="http://schemas.microsoft.com/office/drawing/2014/main" id="{BCB9F921-4845-4001-B41B-0D62864BAF4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1697" y="4913366"/>
              <a:ext cx="93663" cy="2154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lang="en-US" altLang="ko-KR"/>
            </a:p>
          </p:txBody>
        </p:sp>
        <p:sp>
          <p:nvSpPr>
            <p:cNvPr id="8220" name="TextBox 30">
              <a:extLst>
                <a:ext uri="{FF2B5EF4-FFF2-40B4-BE49-F238E27FC236}">
                  <a16:creationId xmlns:a16="http://schemas.microsoft.com/office/drawing/2014/main" id="{F1F9D490-22DA-4350-BB40-FD59377C8D7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96235" y="4849866"/>
              <a:ext cx="523875" cy="215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/>
                <a:t>가전</a:t>
              </a:r>
              <a:endParaRPr lang="en-US" altLang="ko-KR"/>
            </a:p>
          </p:txBody>
        </p:sp>
        <p:sp>
          <p:nvSpPr>
            <p:cNvPr id="8221" name="TextBox 31">
              <a:extLst>
                <a:ext uri="{FF2B5EF4-FFF2-40B4-BE49-F238E27FC236}">
                  <a16:creationId xmlns:a16="http://schemas.microsoft.com/office/drawing/2014/main" id="{7FA78D60-B467-405E-8771-C21363CCF6A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24797" y="4913366"/>
              <a:ext cx="92075" cy="2154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lang="en-US" altLang="ko-KR"/>
            </a:p>
          </p:txBody>
        </p:sp>
        <p:sp>
          <p:nvSpPr>
            <p:cNvPr id="8222" name="TextBox 32">
              <a:extLst>
                <a:ext uri="{FF2B5EF4-FFF2-40B4-BE49-F238E27FC236}">
                  <a16:creationId xmlns:a16="http://schemas.microsoft.com/office/drawing/2014/main" id="{9BC9E7BD-B1C4-4A12-8790-99CB7C9C076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91547" y="4849866"/>
              <a:ext cx="592138" cy="215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/>
                <a:t>차량용품</a:t>
              </a:r>
              <a:endParaRPr lang="en-US" altLang="ko-KR"/>
            </a:p>
          </p:txBody>
        </p:sp>
        <p:sp>
          <p:nvSpPr>
            <p:cNvPr id="8223" name="TextBox 33">
              <a:extLst>
                <a:ext uri="{FF2B5EF4-FFF2-40B4-BE49-F238E27FC236}">
                  <a16:creationId xmlns:a16="http://schemas.microsoft.com/office/drawing/2014/main" id="{23452731-3A95-4C36-93BA-2F1CE5AB70E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20110" y="4913366"/>
              <a:ext cx="93662" cy="2154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lang="en-US" altLang="ko-KR"/>
            </a:p>
          </p:txBody>
        </p:sp>
        <p:sp>
          <p:nvSpPr>
            <p:cNvPr id="8224" name="TextBox 34">
              <a:extLst>
                <a:ext uri="{FF2B5EF4-FFF2-40B4-BE49-F238E27FC236}">
                  <a16:creationId xmlns:a16="http://schemas.microsoft.com/office/drawing/2014/main" id="{6DB8F8BA-EC7A-4FE3-BC22-39E10DB97A5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93210" y="4849866"/>
              <a:ext cx="523875" cy="215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/>
                <a:t>ㅇㅇㅇ</a:t>
              </a:r>
              <a:endParaRPr lang="en-US" altLang="ko-KR"/>
            </a:p>
          </p:txBody>
        </p:sp>
        <p:sp>
          <p:nvSpPr>
            <p:cNvPr id="8225" name="TextBox 35">
              <a:extLst>
                <a:ext uri="{FF2B5EF4-FFF2-40B4-BE49-F238E27FC236}">
                  <a16:creationId xmlns:a16="http://schemas.microsoft.com/office/drawing/2014/main" id="{AB181E63-C523-483A-98C5-DC839D35BC7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21772" y="4913366"/>
              <a:ext cx="93663" cy="2154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lang="en-US" altLang="ko-KR"/>
            </a:p>
          </p:txBody>
        </p:sp>
        <p:sp>
          <p:nvSpPr>
            <p:cNvPr id="8226" name="TextBox 36">
              <a:extLst>
                <a:ext uri="{FF2B5EF4-FFF2-40B4-BE49-F238E27FC236}">
                  <a16:creationId xmlns:a16="http://schemas.microsoft.com/office/drawing/2014/main" id="{9BD6B6EF-F701-4400-BB37-0CA64558A12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21860" y="4849866"/>
              <a:ext cx="523875" cy="215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/>
                <a:t>ㅇㅇㅇ</a:t>
              </a:r>
              <a:endParaRPr lang="en-US" altLang="ko-KR"/>
            </a:p>
          </p:txBody>
        </p:sp>
        <p:sp>
          <p:nvSpPr>
            <p:cNvPr id="8227" name="TextBox 37">
              <a:extLst>
                <a:ext uri="{FF2B5EF4-FFF2-40B4-BE49-F238E27FC236}">
                  <a16:creationId xmlns:a16="http://schemas.microsoft.com/office/drawing/2014/main" id="{7D1941A3-CECB-454C-910D-04DDF58CCF9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50422" y="4913366"/>
              <a:ext cx="93663" cy="2154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lang="en-US" altLang="ko-KR"/>
            </a:p>
          </p:txBody>
        </p:sp>
        <p:sp>
          <p:nvSpPr>
            <p:cNvPr id="8228" name="TextBox 38">
              <a:extLst>
                <a:ext uri="{FF2B5EF4-FFF2-40B4-BE49-F238E27FC236}">
                  <a16:creationId xmlns:a16="http://schemas.microsoft.com/office/drawing/2014/main" id="{F93ACD49-46FD-4CA5-A4A4-A7A27761B00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93360" y="4849866"/>
              <a:ext cx="523875" cy="215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/>
                <a:t>ㅇㅇㅇ</a:t>
              </a:r>
              <a:endParaRPr lang="en-US" altLang="ko-KR"/>
            </a:p>
          </p:txBody>
        </p:sp>
        <p:sp>
          <p:nvSpPr>
            <p:cNvPr id="8229" name="TextBox 40">
              <a:extLst>
                <a:ext uri="{FF2B5EF4-FFF2-40B4-BE49-F238E27FC236}">
                  <a16:creationId xmlns:a16="http://schemas.microsoft.com/office/drawing/2014/main" id="{A1CCD394-E89C-4D6F-AB3B-01E127BB63D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64860" y="4849866"/>
              <a:ext cx="523875" cy="215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/>
                <a:t>ㅇㅇㅇ</a:t>
              </a:r>
              <a:endParaRPr lang="en-US" altLang="ko-KR"/>
            </a:p>
          </p:txBody>
        </p:sp>
        <p:sp>
          <p:nvSpPr>
            <p:cNvPr id="8230" name="TextBox 41">
              <a:extLst>
                <a:ext uri="{FF2B5EF4-FFF2-40B4-BE49-F238E27FC236}">
                  <a16:creationId xmlns:a16="http://schemas.microsoft.com/office/drawing/2014/main" id="{DE01F53C-B253-41C2-A6DA-50F4277C437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93422" y="4913366"/>
              <a:ext cx="93663" cy="2154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lang="en-US" altLang="ko-KR"/>
            </a:p>
          </p:txBody>
        </p:sp>
        <p:sp>
          <p:nvSpPr>
            <p:cNvPr id="8231" name="TextBox 43">
              <a:extLst>
                <a:ext uri="{FF2B5EF4-FFF2-40B4-BE49-F238E27FC236}">
                  <a16:creationId xmlns:a16="http://schemas.microsoft.com/office/drawing/2014/main" id="{E7B8B7C7-1E49-4BCB-B24C-1E7E568CE65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26822" y="4913366"/>
              <a:ext cx="93663" cy="2154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lang="en-US" altLang="ko-KR"/>
            </a:p>
          </p:txBody>
        </p:sp>
        <p:sp>
          <p:nvSpPr>
            <p:cNvPr id="8232" name="TextBox 44">
              <a:extLst>
                <a:ext uri="{FF2B5EF4-FFF2-40B4-BE49-F238E27FC236}">
                  <a16:creationId xmlns:a16="http://schemas.microsoft.com/office/drawing/2014/main" id="{2C4BC0EA-7F79-40DE-9FFC-1AE79796F83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3135" y="5141966"/>
              <a:ext cx="523875" cy="214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/>
                <a:t>ㅇㅇㅇ</a:t>
              </a:r>
              <a:endParaRPr lang="en-US" altLang="ko-KR"/>
            </a:p>
          </p:txBody>
        </p:sp>
        <p:sp>
          <p:nvSpPr>
            <p:cNvPr id="8233" name="TextBox 45">
              <a:extLst>
                <a:ext uri="{FF2B5EF4-FFF2-40B4-BE49-F238E27FC236}">
                  <a16:creationId xmlns:a16="http://schemas.microsoft.com/office/drawing/2014/main" id="{B4BFB4C5-7238-40E0-B3F4-A34FFEF8BAA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1697" y="5203878"/>
              <a:ext cx="93663" cy="2154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lang="en-US" altLang="ko-KR"/>
            </a:p>
          </p:txBody>
        </p:sp>
        <p:sp>
          <p:nvSpPr>
            <p:cNvPr id="8234" name="TextBox 46">
              <a:extLst>
                <a:ext uri="{FF2B5EF4-FFF2-40B4-BE49-F238E27FC236}">
                  <a16:creationId xmlns:a16="http://schemas.microsoft.com/office/drawing/2014/main" id="{9C5DD9F2-0E8F-4588-AE35-8FB3068D502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96235" y="5141966"/>
              <a:ext cx="523875" cy="214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/>
                <a:t>ㅇㅇㅇ</a:t>
              </a:r>
              <a:endParaRPr lang="en-US" altLang="ko-KR"/>
            </a:p>
          </p:txBody>
        </p:sp>
        <p:sp>
          <p:nvSpPr>
            <p:cNvPr id="8235" name="TextBox 47">
              <a:extLst>
                <a:ext uri="{FF2B5EF4-FFF2-40B4-BE49-F238E27FC236}">
                  <a16:creationId xmlns:a16="http://schemas.microsoft.com/office/drawing/2014/main" id="{5CD9142B-72F5-4D04-878D-E614210DFA7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24797" y="5203878"/>
              <a:ext cx="92075" cy="2154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lang="en-US" altLang="ko-KR"/>
            </a:p>
          </p:txBody>
        </p:sp>
        <p:sp>
          <p:nvSpPr>
            <p:cNvPr id="8236" name="TextBox 48">
              <a:extLst>
                <a:ext uri="{FF2B5EF4-FFF2-40B4-BE49-F238E27FC236}">
                  <a16:creationId xmlns:a16="http://schemas.microsoft.com/office/drawing/2014/main" id="{D15163D4-50CF-4E28-B085-E46E6265948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91547" y="5141966"/>
              <a:ext cx="523875" cy="214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/>
                <a:t>ㅇㅇㅇ</a:t>
              </a:r>
              <a:endParaRPr lang="en-US" altLang="ko-KR"/>
            </a:p>
          </p:txBody>
        </p:sp>
        <p:sp>
          <p:nvSpPr>
            <p:cNvPr id="8237" name="TextBox 49">
              <a:extLst>
                <a:ext uri="{FF2B5EF4-FFF2-40B4-BE49-F238E27FC236}">
                  <a16:creationId xmlns:a16="http://schemas.microsoft.com/office/drawing/2014/main" id="{245BAD42-2AC1-43B3-8D21-358B9125486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20110" y="5203878"/>
              <a:ext cx="93662" cy="2154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lang="en-US" altLang="ko-KR"/>
            </a:p>
          </p:txBody>
        </p:sp>
        <p:sp>
          <p:nvSpPr>
            <p:cNvPr id="8238" name="TextBox 50">
              <a:extLst>
                <a:ext uri="{FF2B5EF4-FFF2-40B4-BE49-F238E27FC236}">
                  <a16:creationId xmlns:a16="http://schemas.microsoft.com/office/drawing/2014/main" id="{947376D8-CF8C-4FEC-A138-120F1BEDCC4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93210" y="5141966"/>
              <a:ext cx="523875" cy="214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/>
                <a:t>ㅇㅇㅇ</a:t>
              </a:r>
              <a:endParaRPr lang="en-US" altLang="ko-KR"/>
            </a:p>
          </p:txBody>
        </p:sp>
        <p:sp>
          <p:nvSpPr>
            <p:cNvPr id="8239" name="TextBox 51">
              <a:extLst>
                <a:ext uri="{FF2B5EF4-FFF2-40B4-BE49-F238E27FC236}">
                  <a16:creationId xmlns:a16="http://schemas.microsoft.com/office/drawing/2014/main" id="{86A3ACB1-12CC-434E-B6D7-8DE634398F9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21772" y="5203878"/>
              <a:ext cx="93663" cy="2154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lang="en-US" altLang="ko-KR"/>
            </a:p>
          </p:txBody>
        </p:sp>
        <p:sp>
          <p:nvSpPr>
            <p:cNvPr id="8240" name="TextBox 52">
              <a:extLst>
                <a:ext uri="{FF2B5EF4-FFF2-40B4-BE49-F238E27FC236}">
                  <a16:creationId xmlns:a16="http://schemas.microsoft.com/office/drawing/2014/main" id="{28298FD1-DA90-4508-9C02-E7A1E22CFD4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21860" y="5141966"/>
              <a:ext cx="523875" cy="214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/>
                <a:t>ㅇㅇㅇ</a:t>
              </a:r>
              <a:endParaRPr lang="en-US" altLang="ko-KR"/>
            </a:p>
          </p:txBody>
        </p:sp>
        <p:sp>
          <p:nvSpPr>
            <p:cNvPr id="8241" name="TextBox 53">
              <a:extLst>
                <a:ext uri="{FF2B5EF4-FFF2-40B4-BE49-F238E27FC236}">
                  <a16:creationId xmlns:a16="http://schemas.microsoft.com/office/drawing/2014/main" id="{58B41F29-C2E3-42B1-A5BE-8FD77E57864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50422" y="5203878"/>
              <a:ext cx="93663" cy="2154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lang="en-US" altLang="ko-KR"/>
            </a:p>
          </p:txBody>
        </p:sp>
        <p:sp>
          <p:nvSpPr>
            <p:cNvPr id="8242" name="TextBox 54">
              <a:extLst>
                <a:ext uri="{FF2B5EF4-FFF2-40B4-BE49-F238E27FC236}">
                  <a16:creationId xmlns:a16="http://schemas.microsoft.com/office/drawing/2014/main" id="{A759E1A6-256A-407B-A3D7-C7D33C29D5A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93360" y="5141966"/>
              <a:ext cx="523875" cy="214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/>
                <a:t>ㅇㅇㅇ</a:t>
              </a:r>
              <a:endParaRPr lang="en-US" altLang="ko-KR"/>
            </a:p>
          </p:txBody>
        </p:sp>
        <p:sp>
          <p:nvSpPr>
            <p:cNvPr id="8243" name="TextBox 55">
              <a:extLst>
                <a:ext uri="{FF2B5EF4-FFF2-40B4-BE49-F238E27FC236}">
                  <a16:creationId xmlns:a16="http://schemas.microsoft.com/office/drawing/2014/main" id="{142655CB-FB25-422B-952B-5B6AB282895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21922" y="5203878"/>
              <a:ext cx="93663" cy="2154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lang="en-US" altLang="ko-KR"/>
            </a:p>
          </p:txBody>
        </p:sp>
        <p:sp>
          <p:nvSpPr>
            <p:cNvPr id="8244" name="TextBox 56">
              <a:extLst>
                <a:ext uri="{FF2B5EF4-FFF2-40B4-BE49-F238E27FC236}">
                  <a16:creationId xmlns:a16="http://schemas.microsoft.com/office/drawing/2014/main" id="{9CBF346C-64C3-4B65-8E55-7C7F3A9E75D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64860" y="5141966"/>
              <a:ext cx="523875" cy="214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/>
                <a:t>ㅇㅇㅇ</a:t>
              </a:r>
              <a:endParaRPr lang="en-US" altLang="ko-KR"/>
            </a:p>
          </p:txBody>
        </p:sp>
        <p:sp>
          <p:nvSpPr>
            <p:cNvPr id="8245" name="TextBox 57">
              <a:extLst>
                <a:ext uri="{FF2B5EF4-FFF2-40B4-BE49-F238E27FC236}">
                  <a16:creationId xmlns:a16="http://schemas.microsoft.com/office/drawing/2014/main" id="{41931D75-4490-4E04-BB07-BE665A7EAFA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93422" y="5203878"/>
              <a:ext cx="93663" cy="2154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lang="en-US" altLang="ko-KR"/>
            </a:p>
          </p:txBody>
        </p:sp>
        <p:sp>
          <p:nvSpPr>
            <p:cNvPr id="8246" name="TextBox 59">
              <a:extLst>
                <a:ext uri="{FF2B5EF4-FFF2-40B4-BE49-F238E27FC236}">
                  <a16:creationId xmlns:a16="http://schemas.microsoft.com/office/drawing/2014/main" id="{9A80A79F-6AF9-4E70-B160-24CDC0CBFAD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26822" y="5203878"/>
              <a:ext cx="93663" cy="2154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lang="en-US" altLang="ko-KR"/>
            </a:p>
          </p:txBody>
        </p:sp>
        <p:sp>
          <p:nvSpPr>
            <p:cNvPr id="8247" name="TextBox 60">
              <a:extLst>
                <a:ext uri="{FF2B5EF4-FFF2-40B4-BE49-F238E27FC236}">
                  <a16:creationId xmlns:a16="http://schemas.microsoft.com/office/drawing/2014/main" id="{8B76F33B-1715-4A0E-AD8D-BAE7DEF82B7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3135" y="5432478"/>
              <a:ext cx="523875" cy="215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/>
                <a:t>ㅇㅇㅇ</a:t>
              </a:r>
              <a:endParaRPr lang="en-US" altLang="ko-KR"/>
            </a:p>
          </p:txBody>
        </p:sp>
        <p:sp>
          <p:nvSpPr>
            <p:cNvPr id="8248" name="TextBox 61">
              <a:extLst>
                <a:ext uri="{FF2B5EF4-FFF2-40B4-BE49-F238E27FC236}">
                  <a16:creationId xmlns:a16="http://schemas.microsoft.com/office/drawing/2014/main" id="{4F6C1578-FAE7-4C31-9220-59EAC428454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1697" y="5494391"/>
              <a:ext cx="93663" cy="2154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lang="en-US" altLang="ko-KR"/>
            </a:p>
          </p:txBody>
        </p:sp>
        <p:sp>
          <p:nvSpPr>
            <p:cNvPr id="8249" name="TextBox 62">
              <a:extLst>
                <a:ext uri="{FF2B5EF4-FFF2-40B4-BE49-F238E27FC236}">
                  <a16:creationId xmlns:a16="http://schemas.microsoft.com/office/drawing/2014/main" id="{E1F8F0DD-6509-4775-9072-D071505BD5A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96235" y="5432478"/>
              <a:ext cx="523875" cy="215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/>
                <a:t>ㅇㅇㅇ</a:t>
              </a:r>
              <a:endParaRPr lang="en-US" altLang="ko-KR"/>
            </a:p>
          </p:txBody>
        </p:sp>
        <p:sp>
          <p:nvSpPr>
            <p:cNvPr id="8250" name="TextBox 63">
              <a:extLst>
                <a:ext uri="{FF2B5EF4-FFF2-40B4-BE49-F238E27FC236}">
                  <a16:creationId xmlns:a16="http://schemas.microsoft.com/office/drawing/2014/main" id="{408E6106-A958-4FF0-BD3A-ABA108AA85A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24797" y="5494391"/>
              <a:ext cx="92075" cy="2154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lang="en-US" altLang="ko-KR"/>
            </a:p>
          </p:txBody>
        </p:sp>
        <p:sp>
          <p:nvSpPr>
            <p:cNvPr id="8251" name="TextBox 64">
              <a:extLst>
                <a:ext uri="{FF2B5EF4-FFF2-40B4-BE49-F238E27FC236}">
                  <a16:creationId xmlns:a16="http://schemas.microsoft.com/office/drawing/2014/main" id="{88305DB6-2288-4213-A655-3CC0B1C86DB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91547" y="5432478"/>
              <a:ext cx="523875" cy="215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/>
                <a:t>ㅇㅇㅇ</a:t>
              </a:r>
              <a:endParaRPr lang="en-US" altLang="ko-KR"/>
            </a:p>
          </p:txBody>
        </p:sp>
        <p:sp>
          <p:nvSpPr>
            <p:cNvPr id="8252" name="TextBox 65">
              <a:extLst>
                <a:ext uri="{FF2B5EF4-FFF2-40B4-BE49-F238E27FC236}">
                  <a16:creationId xmlns:a16="http://schemas.microsoft.com/office/drawing/2014/main" id="{F1915BAC-8246-4F62-96FD-4F9843439A7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20110" y="5494391"/>
              <a:ext cx="93662" cy="2154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lang="en-US" altLang="ko-KR"/>
            </a:p>
          </p:txBody>
        </p:sp>
        <p:sp>
          <p:nvSpPr>
            <p:cNvPr id="8253" name="TextBox 66">
              <a:extLst>
                <a:ext uri="{FF2B5EF4-FFF2-40B4-BE49-F238E27FC236}">
                  <a16:creationId xmlns:a16="http://schemas.microsoft.com/office/drawing/2014/main" id="{82E3C48C-400F-4E0A-B679-15B458DF1CE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93210" y="5432478"/>
              <a:ext cx="523875" cy="215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/>
                <a:t>ㅇㅇㅇ</a:t>
              </a:r>
              <a:endParaRPr lang="en-US" altLang="ko-KR"/>
            </a:p>
          </p:txBody>
        </p:sp>
        <p:sp>
          <p:nvSpPr>
            <p:cNvPr id="8254" name="TextBox 67">
              <a:extLst>
                <a:ext uri="{FF2B5EF4-FFF2-40B4-BE49-F238E27FC236}">
                  <a16:creationId xmlns:a16="http://schemas.microsoft.com/office/drawing/2014/main" id="{EF673450-DEE9-4345-99AB-CA28FF49260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21772" y="5494391"/>
              <a:ext cx="93663" cy="2154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lang="en-US" altLang="ko-KR"/>
            </a:p>
          </p:txBody>
        </p:sp>
        <p:sp>
          <p:nvSpPr>
            <p:cNvPr id="8255" name="TextBox 68">
              <a:extLst>
                <a:ext uri="{FF2B5EF4-FFF2-40B4-BE49-F238E27FC236}">
                  <a16:creationId xmlns:a16="http://schemas.microsoft.com/office/drawing/2014/main" id="{75C1C294-EC94-4C6B-8996-4C8397C9FB9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21860" y="5432478"/>
              <a:ext cx="523875" cy="215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/>
                <a:t>ㅇㅇㅇ</a:t>
              </a:r>
              <a:endParaRPr lang="en-US" altLang="ko-KR"/>
            </a:p>
          </p:txBody>
        </p:sp>
        <p:sp>
          <p:nvSpPr>
            <p:cNvPr id="8256" name="TextBox 69">
              <a:extLst>
                <a:ext uri="{FF2B5EF4-FFF2-40B4-BE49-F238E27FC236}">
                  <a16:creationId xmlns:a16="http://schemas.microsoft.com/office/drawing/2014/main" id="{D5A1D965-7CCC-4EC4-BFB9-5B2B9700237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50422" y="5494391"/>
              <a:ext cx="93663" cy="2154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lang="en-US" altLang="ko-KR"/>
            </a:p>
          </p:txBody>
        </p:sp>
        <p:sp>
          <p:nvSpPr>
            <p:cNvPr id="8257" name="TextBox 70">
              <a:extLst>
                <a:ext uri="{FF2B5EF4-FFF2-40B4-BE49-F238E27FC236}">
                  <a16:creationId xmlns:a16="http://schemas.microsoft.com/office/drawing/2014/main" id="{2973F42C-17E8-4BDE-BEF8-9D04D50E032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93360" y="5432478"/>
              <a:ext cx="523875" cy="215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/>
                <a:t>ㅇㅇㅇ</a:t>
              </a:r>
              <a:endParaRPr lang="en-US" altLang="ko-KR"/>
            </a:p>
          </p:txBody>
        </p:sp>
        <p:sp>
          <p:nvSpPr>
            <p:cNvPr id="8258" name="TextBox 71">
              <a:extLst>
                <a:ext uri="{FF2B5EF4-FFF2-40B4-BE49-F238E27FC236}">
                  <a16:creationId xmlns:a16="http://schemas.microsoft.com/office/drawing/2014/main" id="{38A7B786-AA7A-43B8-A364-F969F3C063A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21922" y="5494391"/>
              <a:ext cx="93663" cy="2154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lang="en-US" altLang="ko-KR"/>
            </a:p>
          </p:txBody>
        </p:sp>
        <p:sp>
          <p:nvSpPr>
            <p:cNvPr id="8259" name="TextBox 72">
              <a:extLst>
                <a:ext uri="{FF2B5EF4-FFF2-40B4-BE49-F238E27FC236}">
                  <a16:creationId xmlns:a16="http://schemas.microsoft.com/office/drawing/2014/main" id="{50765123-EB8F-4AB7-A5A3-BBA731636BA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64860" y="5432478"/>
              <a:ext cx="523875" cy="215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/>
                <a:t>ㅇㅇㅇ</a:t>
              </a:r>
              <a:endParaRPr lang="en-US" altLang="ko-KR"/>
            </a:p>
          </p:txBody>
        </p:sp>
        <p:sp>
          <p:nvSpPr>
            <p:cNvPr id="8260" name="TextBox 73">
              <a:extLst>
                <a:ext uri="{FF2B5EF4-FFF2-40B4-BE49-F238E27FC236}">
                  <a16:creationId xmlns:a16="http://schemas.microsoft.com/office/drawing/2014/main" id="{49751272-874B-46E3-A5B1-27005CBBBB0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93422" y="5494391"/>
              <a:ext cx="93663" cy="2154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lang="en-US" altLang="ko-KR"/>
            </a:p>
          </p:txBody>
        </p:sp>
        <p:sp>
          <p:nvSpPr>
            <p:cNvPr id="8261" name="TextBox 75">
              <a:extLst>
                <a:ext uri="{FF2B5EF4-FFF2-40B4-BE49-F238E27FC236}">
                  <a16:creationId xmlns:a16="http://schemas.microsoft.com/office/drawing/2014/main" id="{9CE6E6EA-1FBE-477C-BC26-A72F48B94AA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26822" y="5494391"/>
              <a:ext cx="93663" cy="2154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lang="en-US" altLang="ko-KR"/>
            </a:p>
          </p:txBody>
        </p:sp>
        <p:sp>
          <p:nvSpPr>
            <p:cNvPr id="8262" name="TextBox 79">
              <a:extLst>
                <a:ext uri="{FF2B5EF4-FFF2-40B4-BE49-F238E27FC236}">
                  <a16:creationId xmlns:a16="http://schemas.microsoft.com/office/drawing/2014/main" id="{9D610FFC-3EE3-4AC7-9707-D9C46A61D2C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29860" y="4913366"/>
              <a:ext cx="93662" cy="2154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lang="en-US" altLang="ko-KR"/>
            </a:p>
          </p:txBody>
        </p:sp>
      </p:grpSp>
      <p:sp>
        <p:nvSpPr>
          <p:cNvPr id="8207" name="TextBox 83">
            <a:extLst>
              <a:ext uri="{FF2B5EF4-FFF2-40B4-BE49-F238E27FC236}">
                <a16:creationId xmlns:a16="http://schemas.microsoft.com/office/drawing/2014/main" id="{930492B5-6CA8-4379-AA6D-2CF32DEF56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65275" y="979489"/>
            <a:ext cx="1944688" cy="338137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>
                <a:solidFill>
                  <a:srgbClr val="FF0000"/>
                </a:solidFill>
              </a:rPr>
              <a:t> </a:t>
            </a:r>
            <a:r>
              <a:rPr lang="ko-KR" altLang="en-US">
                <a:solidFill>
                  <a:srgbClr val="FF0000"/>
                </a:solidFill>
              </a:rPr>
              <a:t>헤더 및 사이드바를 제외한 본문 컨텐츠만 표현한 것입니다</a:t>
            </a:r>
            <a:r>
              <a:rPr lang="en-US" altLang="ko-KR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8208" name="TextBox 28">
            <a:extLst>
              <a:ext uri="{FF2B5EF4-FFF2-40B4-BE49-F238E27FC236}">
                <a16:creationId xmlns:a16="http://schemas.microsoft.com/office/drawing/2014/main" id="{6FAE9D97-E596-4ED8-9817-9A25BB016B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98900" y="1401763"/>
            <a:ext cx="2559050" cy="2159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/>
              <a:t>컨텐츠 유형 </a:t>
            </a:r>
            <a:r>
              <a:rPr lang="en-US" altLang="ko-KR"/>
              <a:t>: </a:t>
            </a:r>
            <a:r>
              <a:rPr lang="ko-KR" altLang="en-US"/>
              <a:t>게임</a:t>
            </a:r>
            <a:r>
              <a:rPr lang="en-US" altLang="ko-KR"/>
              <a:t>, </a:t>
            </a:r>
            <a:r>
              <a:rPr lang="ko-KR" altLang="en-US"/>
              <a:t>토크</a:t>
            </a:r>
            <a:r>
              <a:rPr lang="en-US" altLang="ko-KR"/>
              <a:t> </a:t>
            </a:r>
          </a:p>
        </p:txBody>
      </p:sp>
      <p:sp>
        <p:nvSpPr>
          <p:cNvPr id="8209" name="TextBox 28">
            <a:extLst>
              <a:ext uri="{FF2B5EF4-FFF2-40B4-BE49-F238E27FC236}">
                <a16:creationId xmlns:a16="http://schemas.microsoft.com/office/drawing/2014/main" id="{306AAABB-6750-4D18-BF0E-E0F18B3891A1}"/>
              </a:ext>
            </a:extLst>
          </p:cNvPr>
          <p:cNvSpPr txBox="1">
            <a:spLocks noChangeArrowheads="1"/>
          </p:cNvSpPr>
          <p:nvPr/>
        </p:nvSpPr>
        <p:spPr bwMode="auto">
          <a:xfrm rot="981645">
            <a:off x="5237163" y="1458913"/>
            <a:ext cx="2266950" cy="4318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2200">
                <a:solidFill>
                  <a:srgbClr val="FF0000"/>
                </a:solidFill>
              </a:rPr>
              <a:t>크리에이터 개요</a:t>
            </a:r>
            <a:endParaRPr lang="en-US" altLang="ko-KR" sz="2200">
              <a:solidFill>
                <a:srgbClr val="FF0000"/>
              </a:solidFill>
            </a:endParaRPr>
          </a:p>
        </p:txBody>
      </p:sp>
      <p:sp>
        <p:nvSpPr>
          <p:cNvPr id="8210" name="TextBox 28">
            <a:extLst>
              <a:ext uri="{FF2B5EF4-FFF2-40B4-BE49-F238E27FC236}">
                <a16:creationId xmlns:a16="http://schemas.microsoft.com/office/drawing/2014/main" id="{4EBE8850-5128-4B61-86D4-4AE08AE6DD32}"/>
              </a:ext>
            </a:extLst>
          </p:cNvPr>
          <p:cNvSpPr txBox="1">
            <a:spLocks noChangeArrowheads="1"/>
          </p:cNvSpPr>
          <p:nvPr/>
        </p:nvSpPr>
        <p:spPr bwMode="auto">
          <a:xfrm rot="981645">
            <a:off x="3652838" y="5080000"/>
            <a:ext cx="3294062" cy="76835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2200">
                <a:solidFill>
                  <a:srgbClr val="FF0000"/>
                </a:solidFill>
              </a:rPr>
              <a:t>크리에이터가 허용한 배너컨텐츠 유형</a:t>
            </a:r>
            <a:endParaRPr lang="en-US" altLang="ko-KR" sz="2200">
              <a:solidFill>
                <a:srgbClr val="FF0000"/>
              </a:solidFill>
            </a:endParaRPr>
          </a:p>
        </p:txBody>
      </p:sp>
      <p:sp>
        <p:nvSpPr>
          <p:cNvPr id="8211" name="TextBox 84">
            <a:extLst>
              <a:ext uri="{FF2B5EF4-FFF2-40B4-BE49-F238E27FC236}">
                <a16:creationId xmlns:a16="http://schemas.microsoft.com/office/drawing/2014/main" id="{AB191A8B-720A-4E37-ACBA-01DACE35AD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49400" y="2427288"/>
            <a:ext cx="11303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/>
              <a:t>크리에이터 소개</a:t>
            </a:r>
            <a:endParaRPr lang="en-US" altLang="ko-KR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C4384817-8ADE-4CE5-946B-A899543E7DD1}"/>
              </a:ext>
            </a:extLst>
          </p:cNvPr>
          <p:cNvSpPr txBox="1"/>
          <p:nvPr/>
        </p:nvSpPr>
        <p:spPr>
          <a:xfrm>
            <a:off x="1643063" y="2708276"/>
            <a:ext cx="5160962" cy="1323975"/>
          </a:xfrm>
          <a:prstGeom prst="rect">
            <a:avLst/>
          </a:prstGeom>
          <a:noFill/>
          <a:ln>
            <a:solidFill>
              <a:schemeClr val="tx1">
                <a:lumMod val="50000"/>
              </a:schemeClr>
            </a:solidFill>
          </a:ln>
        </p:spPr>
        <p:txBody>
          <a:bodyPr>
            <a:spAutoFit/>
          </a:bodyPr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800" b="1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크리에이터 본인 방송에 대한 정보를 본인이 직접 </a:t>
            </a:r>
            <a:r>
              <a:rPr kumimoji="1" lang="ko-KR" altLang="en-US" sz="800" b="1" dirty="0" err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적어놓는</a:t>
            </a:r>
            <a:r>
              <a:rPr kumimoji="1" lang="ko-KR" altLang="en-US" sz="800" b="1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공간</a:t>
            </a:r>
            <a:endParaRPr kumimoji="1" lang="en-US" altLang="ko-KR" sz="800" b="1" dirty="0">
              <a:solidFill>
                <a:srgbClr val="000000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endParaRPr kumimoji="1" lang="en-US" altLang="ko-KR" sz="800" b="1" dirty="0">
              <a:solidFill>
                <a:srgbClr val="000000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800" b="1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게임</a:t>
            </a:r>
            <a:r>
              <a:rPr kumimoji="1" lang="en-US" altLang="ko-KR" sz="800" b="1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/</a:t>
            </a:r>
            <a:r>
              <a:rPr kumimoji="1" lang="ko-KR" altLang="en-US" sz="800" b="1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일상 컨텐츠 전문 </a:t>
            </a:r>
            <a:r>
              <a:rPr kumimoji="1" lang="en-US" altLang="ko-KR" sz="800" b="1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BJ ~ </a:t>
            </a:r>
            <a:r>
              <a:rPr kumimoji="1" lang="ko-KR" altLang="en-US" sz="800" b="1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입니다</a:t>
            </a:r>
            <a:endParaRPr kumimoji="1" lang="en-US" altLang="ko-KR" sz="800" b="1" dirty="0">
              <a:solidFill>
                <a:srgbClr val="000000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endParaRPr kumimoji="1" lang="en-US" altLang="ko-KR" sz="800" b="1" dirty="0">
              <a:solidFill>
                <a:srgbClr val="000000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800" b="1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평균 방송시간대는 </a:t>
            </a:r>
            <a:r>
              <a:rPr kumimoji="1" lang="en-US" altLang="ko-KR" sz="800" b="1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~     </a:t>
            </a:r>
            <a:r>
              <a:rPr kumimoji="1" lang="ko-KR" altLang="en-US" sz="800" b="1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방송 지각 </a:t>
            </a:r>
            <a:r>
              <a:rPr kumimoji="1" lang="ko-KR" altLang="en-US" sz="800" b="1" dirty="0" err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없구</a:t>
            </a:r>
            <a:r>
              <a:rPr kumimoji="1" lang="en-US" altLang="ko-KR" sz="800" b="1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~</a:t>
            </a: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800" b="1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항상 새로운 컨텐츠 노력</a:t>
            </a:r>
            <a:r>
              <a:rPr kumimoji="1" lang="en-US" altLang="ko-KR" sz="800" b="1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~</a:t>
            </a: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endParaRPr kumimoji="1" lang="en-US" altLang="ko-KR" sz="800" b="1" dirty="0">
              <a:solidFill>
                <a:srgbClr val="000000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endParaRPr kumimoji="1" lang="en-US" altLang="ko-KR" sz="800" b="1" dirty="0">
              <a:solidFill>
                <a:srgbClr val="000000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800" b="1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기타 </a:t>
            </a:r>
            <a:r>
              <a:rPr kumimoji="1" lang="en-US" altLang="ko-KR" sz="800" b="1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PPL </a:t>
            </a:r>
            <a:r>
              <a:rPr kumimoji="1" lang="ko-KR" altLang="en-US" sz="800" b="1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및 컨텐츠 문의도 가능 합니다</a:t>
            </a:r>
            <a:r>
              <a:rPr kumimoji="1" lang="en-US" altLang="ko-KR" sz="800" b="1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!</a:t>
            </a: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800" b="1" dirty="0">
              <a:solidFill>
                <a:srgbClr val="000000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8213" name="TextBox 28">
            <a:extLst>
              <a:ext uri="{FF2B5EF4-FFF2-40B4-BE49-F238E27FC236}">
                <a16:creationId xmlns:a16="http://schemas.microsoft.com/office/drawing/2014/main" id="{D9512E5F-29F1-4138-B41F-C544BB90982A}"/>
              </a:ext>
            </a:extLst>
          </p:cNvPr>
          <p:cNvSpPr txBox="1">
            <a:spLocks noChangeArrowheads="1"/>
          </p:cNvSpPr>
          <p:nvPr/>
        </p:nvSpPr>
        <p:spPr bwMode="auto">
          <a:xfrm rot="981645">
            <a:off x="5886450" y="3328989"/>
            <a:ext cx="2533650" cy="769937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2200" dirty="0" err="1">
                <a:solidFill>
                  <a:srgbClr val="FF0000"/>
                </a:solidFill>
              </a:rPr>
              <a:t>크리에이터가</a:t>
            </a:r>
            <a:r>
              <a:rPr lang="ko-KR" altLang="en-US" sz="2200" dirty="0">
                <a:solidFill>
                  <a:srgbClr val="FF0000"/>
                </a:solidFill>
              </a:rPr>
              <a:t> 직접 적은 본인 소개</a:t>
            </a:r>
            <a:endParaRPr lang="en-US" altLang="ko-KR" sz="2200" dirty="0">
              <a:solidFill>
                <a:srgbClr val="FF0000"/>
              </a:solidFill>
            </a:endParaRPr>
          </a:p>
        </p:txBody>
      </p:sp>
      <p:pic>
        <p:nvPicPr>
          <p:cNvPr id="8214" name="그림 1">
            <a:extLst>
              <a:ext uri="{FF2B5EF4-FFF2-40B4-BE49-F238E27FC236}">
                <a16:creationId xmlns:a16="http://schemas.microsoft.com/office/drawing/2014/main" id="{82586076-31FD-4A99-935E-408DD99B23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1764" y="1778000"/>
            <a:ext cx="917575" cy="877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15" name="Rectangle 67">
            <a:extLst>
              <a:ext uri="{FF2B5EF4-FFF2-40B4-BE49-F238E27FC236}">
                <a16:creationId xmlns:a16="http://schemas.microsoft.com/office/drawing/2014/main" id="{CF4FD9D8-6AF4-4F90-9908-C3C9AC6D36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98675" y="307976"/>
            <a:ext cx="450850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prstDash val="sysDot"/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900" b="0">
                <a:solidFill>
                  <a:srgbClr val="1C1C1C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M-3 </a:t>
            </a:r>
            <a:endParaRPr lang="ko-KR" altLang="en-US" sz="900" b="0">
              <a:solidFill>
                <a:srgbClr val="1C1C1C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8216" name="TextBox 83">
            <a:extLst>
              <a:ext uri="{FF2B5EF4-FFF2-40B4-BE49-F238E27FC236}">
                <a16:creationId xmlns:a16="http://schemas.microsoft.com/office/drawing/2014/main" id="{A179F75B-A115-412F-B824-62ECC8615E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66175" y="1063625"/>
            <a:ext cx="1944688" cy="338138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>
                <a:solidFill>
                  <a:srgbClr val="FF0000"/>
                </a:solidFill>
              </a:rPr>
              <a:t>크리에이터</a:t>
            </a:r>
            <a:r>
              <a:rPr lang="en-US" altLang="ko-KR">
                <a:solidFill>
                  <a:srgbClr val="FF0000"/>
                </a:solidFill>
              </a:rPr>
              <a:t>, </a:t>
            </a:r>
            <a:r>
              <a:rPr lang="ko-KR" altLang="en-US">
                <a:solidFill>
                  <a:srgbClr val="FF0000"/>
                </a:solidFill>
              </a:rPr>
              <a:t>마케터 모두 볼 수 있는</a:t>
            </a:r>
            <a:endParaRPr lang="en-US" altLang="ko-KR">
              <a:solidFill>
                <a:srgbClr val="FF0000"/>
              </a:solidFill>
            </a:endParaRP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>
                <a:solidFill>
                  <a:srgbClr val="FF0000"/>
                </a:solidFill>
              </a:rPr>
              <a:t>통계자료</a:t>
            </a:r>
            <a:endParaRPr lang="en-US" altLang="ko-KR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ext Box 17">
            <a:extLst>
              <a:ext uri="{FF2B5EF4-FFF2-40B4-BE49-F238E27FC236}">
                <a16:creationId xmlns:a16="http://schemas.microsoft.com/office/drawing/2014/main" id="{F0F072E9-17D1-4BDE-9B55-EC9A49B8EE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48689" y="979489"/>
            <a:ext cx="2211387" cy="5202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180975" indent="-180975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ko-KR" sz="1400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ko-KR" sz="1400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ko-KR" sz="1400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1400" dirty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구독자수</a:t>
            </a:r>
            <a:r>
              <a:rPr lang="ko-KR" altLang="en-US" sz="1400" dirty="0">
                <a:latin typeface="돋움" panose="020B0600000101010101" pitchFamily="50" charset="-127"/>
                <a:ea typeface="돋움" panose="020B0600000101010101" pitchFamily="50" charset="-127"/>
              </a:rPr>
              <a:t> 성장추세</a:t>
            </a:r>
            <a:endParaRPr lang="en-US" altLang="ko-KR" sz="1400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400" dirty="0">
                <a:latin typeface="돋움" panose="020B0600000101010101" pitchFamily="50" charset="-127"/>
                <a:ea typeface="돋움" panose="020B0600000101010101" pitchFamily="50" charset="-127"/>
              </a:rPr>
              <a:t>X</a:t>
            </a:r>
            <a:r>
              <a:rPr lang="ko-KR" altLang="en-US" sz="1400" dirty="0">
                <a:latin typeface="돋움" panose="020B0600000101010101" pitchFamily="50" charset="-127"/>
                <a:ea typeface="돋움" panose="020B0600000101010101" pitchFamily="50" charset="-127"/>
              </a:rPr>
              <a:t>축 </a:t>
            </a:r>
            <a:r>
              <a:rPr lang="en-US" altLang="ko-KR" sz="1400" dirty="0">
                <a:latin typeface="돋움" panose="020B0600000101010101" pitchFamily="50" charset="-127"/>
                <a:ea typeface="돋움" panose="020B0600000101010101" pitchFamily="50" charset="-127"/>
              </a:rPr>
              <a:t>– </a:t>
            </a:r>
            <a:r>
              <a:rPr lang="ko-KR" altLang="en-US" sz="1400" dirty="0">
                <a:latin typeface="돋움" panose="020B0600000101010101" pitchFamily="50" charset="-127"/>
                <a:ea typeface="돋움" panose="020B0600000101010101" pitchFamily="50" charset="-127"/>
              </a:rPr>
              <a:t>최근 </a:t>
            </a:r>
            <a:r>
              <a:rPr lang="en-US" altLang="ko-KR" sz="1400" dirty="0">
                <a:latin typeface="돋움" panose="020B0600000101010101" pitchFamily="50" charset="-127"/>
                <a:ea typeface="돋움" panose="020B0600000101010101" pitchFamily="50" charset="-127"/>
              </a:rPr>
              <a:t>30</a:t>
            </a:r>
            <a:r>
              <a:rPr lang="ko-KR" altLang="en-US" sz="1400" dirty="0">
                <a:latin typeface="돋움" panose="020B0600000101010101" pitchFamily="50" charset="-127"/>
                <a:ea typeface="돋움" panose="020B0600000101010101" pitchFamily="50" charset="-127"/>
              </a:rPr>
              <a:t>일 </a:t>
            </a:r>
            <a:r>
              <a:rPr lang="en-US" altLang="ko-KR" sz="1400" dirty="0">
                <a:latin typeface="돋움" panose="020B0600000101010101" pitchFamily="50" charset="-127"/>
                <a:ea typeface="돋움" panose="020B0600000101010101" pitchFamily="50" charset="-127"/>
              </a:rPr>
              <a:t>/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400" dirty="0">
                <a:latin typeface="돋움" panose="020B0600000101010101" pitchFamily="50" charset="-127"/>
                <a:ea typeface="돋움" panose="020B0600000101010101" pitchFamily="50" charset="-127"/>
              </a:rPr>
              <a:t>Y</a:t>
            </a:r>
            <a:r>
              <a:rPr lang="ko-KR" altLang="en-US" sz="1400" dirty="0">
                <a:latin typeface="돋움" panose="020B0600000101010101" pitchFamily="50" charset="-127"/>
                <a:ea typeface="돋움" panose="020B0600000101010101" pitchFamily="50" charset="-127"/>
              </a:rPr>
              <a:t>축 </a:t>
            </a:r>
            <a:r>
              <a:rPr lang="en-US" altLang="ko-KR" sz="1400" dirty="0">
                <a:latin typeface="돋움" panose="020B0600000101010101" pitchFamily="50" charset="-127"/>
                <a:ea typeface="돋움" panose="020B0600000101010101" pitchFamily="50" charset="-127"/>
              </a:rPr>
              <a:t>– </a:t>
            </a:r>
            <a:r>
              <a:rPr lang="ko-KR" altLang="en-US" sz="1400" dirty="0">
                <a:latin typeface="돋움" panose="020B0600000101010101" pitchFamily="50" charset="-127"/>
                <a:ea typeface="돋움" panose="020B0600000101010101" pitchFamily="50" charset="-127"/>
              </a:rPr>
              <a:t>구독자 수 </a:t>
            </a:r>
            <a:endParaRPr lang="en-US" altLang="ko-KR" sz="1400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ko-KR" sz="1400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400" dirty="0">
                <a:latin typeface="돋움" panose="020B0600000101010101" pitchFamily="50" charset="-127"/>
                <a:ea typeface="돋움" panose="020B0600000101010101" pitchFamily="50" charset="-127"/>
                <a:sym typeface="Wingdings" panose="05000000000000000000" pitchFamily="2" charset="2"/>
              </a:rPr>
              <a:t> </a:t>
            </a:r>
            <a:r>
              <a:rPr lang="ko-KR" altLang="en-US" sz="1400" dirty="0">
                <a:latin typeface="돋움" panose="020B0600000101010101" pitchFamily="50" charset="-127"/>
                <a:ea typeface="돋움" panose="020B0600000101010101" pitchFamily="50" charset="-127"/>
                <a:sym typeface="Wingdings" panose="05000000000000000000" pitchFamily="2" charset="2"/>
              </a:rPr>
              <a:t>기간을 선택할 수 있게</a:t>
            </a:r>
            <a:r>
              <a:rPr lang="en-US" altLang="ko-KR" sz="1400" dirty="0">
                <a:latin typeface="돋움" panose="020B0600000101010101" pitchFamily="50" charset="-127"/>
                <a:ea typeface="돋움" panose="020B0600000101010101" pitchFamily="50" charset="-127"/>
                <a:sym typeface="Wingdings" panose="05000000000000000000" pitchFamily="2" charset="2"/>
              </a:rPr>
              <a:t>?</a:t>
            </a:r>
            <a:endParaRPr lang="en-US" altLang="zh-CN" sz="1400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400" dirty="0">
                <a:latin typeface="돋움" panose="020B0600000101010101" pitchFamily="50" charset="-127"/>
                <a:ea typeface="돋움" panose="020B0600000101010101" pitchFamily="50" charset="-127"/>
              </a:rPr>
              <a:t>        7</a:t>
            </a:r>
            <a:r>
              <a:rPr lang="ko-KR" altLang="en-US" sz="1400" dirty="0">
                <a:latin typeface="돋움" panose="020B0600000101010101" pitchFamily="50" charset="-127"/>
                <a:ea typeface="돋움" panose="020B0600000101010101" pitchFamily="50" charset="-127"/>
              </a:rPr>
              <a:t>일</a:t>
            </a:r>
            <a:r>
              <a:rPr lang="en-US" altLang="ko-KR" sz="1400" dirty="0">
                <a:latin typeface="돋움" panose="020B0600000101010101" pitchFamily="50" charset="-127"/>
                <a:ea typeface="돋움" panose="020B0600000101010101" pitchFamily="50" charset="-127"/>
              </a:rPr>
              <a:t>/30</a:t>
            </a:r>
            <a:r>
              <a:rPr lang="ko-KR" altLang="en-US" sz="1400" dirty="0">
                <a:latin typeface="돋움" panose="020B0600000101010101" pitchFamily="50" charset="-127"/>
                <a:ea typeface="돋움" panose="020B0600000101010101" pitchFamily="50" charset="-127"/>
              </a:rPr>
              <a:t>일</a:t>
            </a:r>
            <a:r>
              <a:rPr lang="en-US" altLang="ko-KR" sz="1400" dirty="0">
                <a:latin typeface="돋움" panose="020B0600000101010101" pitchFamily="50" charset="-127"/>
                <a:ea typeface="돋움" panose="020B0600000101010101" pitchFamily="50" charset="-127"/>
              </a:rPr>
              <a:t>/ 3</a:t>
            </a:r>
            <a:r>
              <a:rPr lang="ko-KR" altLang="en-US" sz="1400" dirty="0">
                <a:latin typeface="돋움" panose="020B0600000101010101" pitchFamily="50" charset="-127"/>
                <a:ea typeface="돋움" panose="020B0600000101010101" pitchFamily="50" charset="-127"/>
              </a:rPr>
              <a:t>개월</a:t>
            </a:r>
            <a:endParaRPr lang="en-US" altLang="zh-CN" sz="1400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zh-CN" sz="1400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zh-CN" sz="1400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zh-CN" sz="1400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zh-CN" sz="1400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zh-CN" sz="1400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zh-CN" sz="1400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zh-CN" sz="1400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zh-CN" sz="1400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zh-CN" sz="1400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zh-CN" sz="1400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1400" dirty="0">
                <a:latin typeface="돋움" panose="020B0600000101010101" pitchFamily="50" charset="-127"/>
                <a:ea typeface="돋움" panose="020B0600000101010101" pitchFamily="50" charset="-127"/>
              </a:rPr>
              <a:t>스트리밍 별 </a:t>
            </a:r>
            <a:endParaRPr lang="en-US" altLang="ko-KR" sz="1400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1400" dirty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평균 시청자수 </a:t>
            </a:r>
            <a:r>
              <a:rPr lang="ko-KR" altLang="en-US" sz="1400" dirty="0">
                <a:latin typeface="돋움" panose="020B0600000101010101" pitchFamily="50" charset="-127"/>
                <a:ea typeface="돋움" panose="020B0600000101010101" pitchFamily="50" charset="-127"/>
              </a:rPr>
              <a:t>꺾은선</a:t>
            </a:r>
            <a:endParaRPr lang="en-US" altLang="ko-KR" sz="1400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400" dirty="0">
                <a:latin typeface="돋움" panose="020B0600000101010101" pitchFamily="50" charset="-127"/>
                <a:ea typeface="돋움" panose="020B0600000101010101" pitchFamily="50" charset="-127"/>
              </a:rPr>
              <a:t>X – </a:t>
            </a:r>
            <a:r>
              <a:rPr lang="ko-KR" altLang="en-US" sz="1400" dirty="0">
                <a:latin typeface="돋움" panose="020B0600000101010101" pitchFamily="50" charset="-127"/>
                <a:ea typeface="돋움" panose="020B0600000101010101" pitchFamily="50" charset="-127"/>
              </a:rPr>
              <a:t>최근 </a:t>
            </a:r>
            <a:r>
              <a:rPr lang="en-US" altLang="ko-KR" sz="1400" dirty="0">
                <a:latin typeface="돋움" panose="020B0600000101010101" pitchFamily="50" charset="-127"/>
                <a:ea typeface="돋움" panose="020B0600000101010101" pitchFamily="50" charset="-127"/>
              </a:rPr>
              <a:t>30</a:t>
            </a:r>
            <a:r>
              <a:rPr lang="ko-KR" altLang="en-US" sz="1400" dirty="0">
                <a:latin typeface="돋움" panose="020B0600000101010101" pitchFamily="50" charset="-127"/>
                <a:ea typeface="돋움" panose="020B0600000101010101" pitchFamily="50" charset="-127"/>
              </a:rPr>
              <a:t>일</a:t>
            </a:r>
            <a:endParaRPr lang="en-US" altLang="ko-KR" sz="1400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400" dirty="0">
                <a:latin typeface="돋움" panose="020B0600000101010101" pitchFamily="50" charset="-127"/>
                <a:ea typeface="돋움" panose="020B0600000101010101" pitchFamily="50" charset="-127"/>
              </a:rPr>
              <a:t>Y – </a:t>
            </a:r>
            <a:r>
              <a:rPr lang="ko-KR" altLang="en-US" sz="1400" dirty="0" err="1">
                <a:latin typeface="돋움" panose="020B0600000101010101" pitchFamily="50" charset="-127"/>
                <a:ea typeface="돋움" panose="020B0600000101010101" pitchFamily="50" charset="-127"/>
              </a:rPr>
              <a:t>컨텐츠별</a:t>
            </a:r>
            <a:r>
              <a:rPr lang="ko-KR" altLang="en-US" sz="1400" dirty="0">
                <a:latin typeface="돋움" panose="020B0600000101010101" pitchFamily="50" charset="-127"/>
                <a:ea typeface="돋움" panose="020B0600000101010101" pitchFamily="50" charset="-127"/>
              </a:rPr>
              <a:t> 평균 시청자</a:t>
            </a:r>
            <a:endParaRPr lang="en-US" altLang="ko-KR" sz="1400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400" dirty="0">
                <a:latin typeface="돋움" panose="020B0600000101010101" pitchFamily="50" charset="-127"/>
                <a:ea typeface="돋움" panose="020B0600000101010101" pitchFamily="50" charset="-127"/>
              </a:rPr>
              <a:t>     </a:t>
            </a:r>
            <a:r>
              <a:rPr lang="ko-KR" altLang="en-US" sz="1400" dirty="0">
                <a:latin typeface="돋움" panose="020B0600000101010101" pitchFamily="50" charset="-127"/>
                <a:ea typeface="돋움" panose="020B0600000101010101" pitchFamily="50" charset="-127"/>
              </a:rPr>
              <a:t>수</a:t>
            </a:r>
            <a:endParaRPr lang="en-US" altLang="zh-CN" sz="1400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zh-CN" sz="1400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zh-CN" sz="1400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zh-CN" sz="1400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zh-CN" sz="1400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zh-CN" sz="1400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ko-KR" sz="1400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zh-CN" sz="1400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ko-KR" sz="1400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ko-KR" sz="1400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zh-CN" sz="1400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ko-KR" altLang="en-US" sz="1400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ko-KR" sz="1400" b="0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ko-KR" sz="2000" b="0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ko-KR" sz="1200" b="0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ko-KR" b="0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ko-KR" altLang="en-US" b="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grpSp>
        <p:nvGrpSpPr>
          <p:cNvPr id="10243" name="Group 2">
            <a:extLst>
              <a:ext uri="{FF2B5EF4-FFF2-40B4-BE49-F238E27FC236}">
                <a16:creationId xmlns:a16="http://schemas.microsoft.com/office/drawing/2014/main" id="{5682AF71-F402-4012-AB7D-786F4A29330E}"/>
              </a:ext>
            </a:extLst>
          </p:cNvPr>
          <p:cNvGrpSpPr>
            <a:grpSpLocks/>
          </p:cNvGrpSpPr>
          <p:nvPr/>
        </p:nvGrpSpPr>
        <p:grpSpPr bwMode="auto">
          <a:xfrm>
            <a:off x="9653589" y="6557963"/>
            <a:ext cx="1271587" cy="184150"/>
            <a:chOff x="3352" y="248"/>
            <a:chExt cx="801" cy="116"/>
          </a:xfrm>
        </p:grpSpPr>
        <p:sp>
          <p:nvSpPr>
            <p:cNvPr id="10254" name="AutoShape 3">
              <a:extLst>
                <a:ext uri="{FF2B5EF4-FFF2-40B4-BE49-F238E27FC236}">
                  <a16:creationId xmlns:a16="http://schemas.microsoft.com/office/drawing/2014/main" id="{D5FC693B-FD84-4298-BE64-FE0F91C7FB74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3352" y="248"/>
              <a:ext cx="801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grpSp>
          <p:nvGrpSpPr>
            <p:cNvPr id="10255" name="Group 4">
              <a:extLst>
                <a:ext uri="{FF2B5EF4-FFF2-40B4-BE49-F238E27FC236}">
                  <a16:creationId xmlns:a16="http://schemas.microsoft.com/office/drawing/2014/main" id="{911DC1A8-67FE-4FBA-8F98-32CC6A1ECC0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358" y="250"/>
              <a:ext cx="784" cy="106"/>
              <a:chOff x="1023" y="3711"/>
              <a:chExt cx="784" cy="106"/>
            </a:xfrm>
          </p:grpSpPr>
          <p:sp>
            <p:nvSpPr>
              <p:cNvPr id="10261" name="Freeform 5">
                <a:extLst>
                  <a:ext uri="{FF2B5EF4-FFF2-40B4-BE49-F238E27FC236}">
                    <a16:creationId xmlns:a16="http://schemas.microsoft.com/office/drawing/2014/main" id="{1A7A689C-754F-486D-85E6-4F684CE00B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3" y="3711"/>
                <a:ext cx="784" cy="106"/>
              </a:xfrm>
              <a:custGeom>
                <a:avLst/>
                <a:gdLst>
                  <a:gd name="T0" fmla="*/ 734 w 784"/>
                  <a:gd name="T1" fmla="*/ 0 h 106"/>
                  <a:gd name="T2" fmla="*/ 0 w 784"/>
                  <a:gd name="T3" fmla="*/ 0 h 106"/>
                  <a:gd name="T4" fmla="*/ 50 w 784"/>
                  <a:gd name="T5" fmla="*/ 53 h 106"/>
                  <a:gd name="T6" fmla="*/ 0 w 784"/>
                  <a:gd name="T7" fmla="*/ 106 h 106"/>
                  <a:gd name="T8" fmla="*/ 734 w 784"/>
                  <a:gd name="T9" fmla="*/ 106 h 106"/>
                  <a:gd name="T10" fmla="*/ 784 w 784"/>
                  <a:gd name="T11" fmla="*/ 53 h 106"/>
                  <a:gd name="T12" fmla="*/ 734 w 784"/>
                  <a:gd name="T13" fmla="*/ 0 h 10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784"/>
                  <a:gd name="T22" fmla="*/ 0 h 106"/>
                  <a:gd name="T23" fmla="*/ 784 w 784"/>
                  <a:gd name="T24" fmla="*/ 106 h 10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784" h="106">
                    <a:moveTo>
                      <a:pt x="734" y="0"/>
                    </a:moveTo>
                    <a:lnTo>
                      <a:pt x="0" y="0"/>
                    </a:lnTo>
                    <a:lnTo>
                      <a:pt x="50" y="53"/>
                    </a:lnTo>
                    <a:lnTo>
                      <a:pt x="0" y="106"/>
                    </a:lnTo>
                    <a:lnTo>
                      <a:pt x="734" y="106"/>
                    </a:lnTo>
                    <a:lnTo>
                      <a:pt x="784" y="53"/>
                    </a:lnTo>
                    <a:lnTo>
                      <a:pt x="734" y="0"/>
                    </a:lnTo>
                    <a:close/>
                  </a:path>
                </a:pathLst>
              </a:custGeom>
              <a:solidFill>
                <a:srgbClr val="EAEA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latinLnBrk="0" hangingPunct="0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10262" name="Freeform 6">
                <a:extLst>
                  <a:ext uri="{FF2B5EF4-FFF2-40B4-BE49-F238E27FC236}">
                    <a16:creationId xmlns:a16="http://schemas.microsoft.com/office/drawing/2014/main" id="{4764BBAF-255F-45F9-8290-0C81341C24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3" y="3711"/>
                <a:ext cx="784" cy="106"/>
              </a:xfrm>
              <a:custGeom>
                <a:avLst/>
                <a:gdLst>
                  <a:gd name="T0" fmla="*/ 734 w 784"/>
                  <a:gd name="T1" fmla="*/ 0 h 106"/>
                  <a:gd name="T2" fmla="*/ 0 w 784"/>
                  <a:gd name="T3" fmla="*/ 0 h 106"/>
                  <a:gd name="T4" fmla="*/ 50 w 784"/>
                  <a:gd name="T5" fmla="*/ 53 h 106"/>
                  <a:gd name="T6" fmla="*/ 0 w 784"/>
                  <a:gd name="T7" fmla="*/ 106 h 106"/>
                  <a:gd name="T8" fmla="*/ 734 w 784"/>
                  <a:gd name="T9" fmla="*/ 106 h 106"/>
                  <a:gd name="T10" fmla="*/ 784 w 784"/>
                  <a:gd name="T11" fmla="*/ 53 h 106"/>
                  <a:gd name="T12" fmla="*/ 734 w 784"/>
                  <a:gd name="T13" fmla="*/ 0 h 10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784"/>
                  <a:gd name="T22" fmla="*/ 0 h 106"/>
                  <a:gd name="T23" fmla="*/ 784 w 784"/>
                  <a:gd name="T24" fmla="*/ 106 h 10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784" h="106">
                    <a:moveTo>
                      <a:pt x="734" y="0"/>
                    </a:moveTo>
                    <a:lnTo>
                      <a:pt x="0" y="0"/>
                    </a:lnTo>
                    <a:lnTo>
                      <a:pt x="50" y="53"/>
                    </a:lnTo>
                    <a:lnTo>
                      <a:pt x="0" y="106"/>
                    </a:lnTo>
                    <a:lnTo>
                      <a:pt x="734" y="106"/>
                    </a:lnTo>
                    <a:lnTo>
                      <a:pt x="784" y="53"/>
                    </a:lnTo>
                    <a:lnTo>
                      <a:pt x="734" y="0"/>
                    </a:lnTo>
                    <a:close/>
                  </a:path>
                </a:pathLst>
              </a:custGeom>
              <a:noFill/>
              <a:ln w="6350" cap="rnd">
                <a:solidFill>
                  <a:srgbClr val="96969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eaLnBrk="0" fontAlgn="base" latinLnBrk="0" hangingPunct="0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</p:grpSp>
        <p:sp>
          <p:nvSpPr>
            <p:cNvPr id="10256" name="Rectangle 7">
              <a:extLst>
                <a:ext uri="{FF2B5EF4-FFF2-40B4-BE49-F238E27FC236}">
                  <a16:creationId xmlns:a16="http://schemas.microsoft.com/office/drawing/2014/main" id="{6B914267-045F-4760-8502-6A875E0D8A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85" y="276"/>
              <a:ext cx="618" cy="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700">
                  <a:latin typeface="돋움" panose="020B0600000101010101" pitchFamily="50" charset="-127"/>
                  <a:ea typeface="돋움" panose="020B0600000101010101" pitchFamily="50" charset="-127"/>
                </a:rPr>
                <a:t>Continued on next page</a:t>
              </a:r>
              <a:endParaRPr lang="en-US" altLang="ko-KR" sz="900">
                <a:latin typeface="돋움" panose="020B0600000101010101" pitchFamily="50" charset="-127"/>
                <a:ea typeface="돋움" panose="020B0600000101010101" pitchFamily="50" charset="-127"/>
              </a:endParaRPr>
            </a:p>
          </p:txBody>
        </p:sp>
        <p:grpSp>
          <p:nvGrpSpPr>
            <p:cNvPr id="10257" name="Group 8">
              <a:extLst>
                <a:ext uri="{FF2B5EF4-FFF2-40B4-BE49-F238E27FC236}">
                  <a16:creationId xmlns:a16="http://schemas.microsoft.com/office/drawing/2014/main" id="{1068C8F9-6E62-45C1-A778-FFBF7B92495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358" y="250"/>
              <a:ext cx="784" cy="106"/>
              <a:chOff x="1023" y="3711"/>
              <a:chExt cx="784" cy="106"/>
            </a:xfrm>
          </p:grpSpPr>
          <p:sp>
            <p:nvSpPr>
              <p:cNvPr id="10259" name="Freeform 9">
                <a:extLst>
                  <a:ext uri="{FF2B5EF4-FFF2-40B4-BE49-F238E27FC236}">
                    <a16:creationId xmlns:a16="http://schemas.microsoft.com/office/drawing/2014/main" id="{2ED88423-AB97-4293-B7D6-116A4029D2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3" y="3711"/>
                <a:ext cx="784" cy="106"/>
              </a:xfrm>
              <a:custGeom>
                <a:avLst/>
                <a:gdLst>
                  <a:gd name="T0" fmla="*/ 734 w 784"/>
                  <a:gd name="T1" fmla="*/ 0 h 106"/>
                  <a:gd name="T2" fmla="*/ 0 w 784"/>
                  <a:gd name="T3" fmla="*/ 0 h 106"/>
                  <a:gd name="T4" fmla="*/ 50 w 784"/>
                  <a:gd name="T5" fmla="*/ 53 h 106"/>
                  <a:gd name="T6" fmla="*/ 0 w 784"/>
                  <a:gd name="T7" fmla="*/ 106 h 106"/>
                  <a:gd name="T8" fmla="*/ 734 w 784"/>
                  <a:gd name="T9" fmla="*/ 106 h 106"/>
                  <a:gd name="T10" fmla="*/ 784 w 784"/>
                  <a:gd name="T11" fmla="*/ 53 h 106"/>
                  <a:gd name="T12" fmla="*/ 734 w 784"/>
                  <a:gd name="T13" fmla="*/ 0 h 10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784"/>
                  <a:gd name="T22" fmla="*/ 0 h 106"/>
                  <a:gd name="T23" fmla="*/ 784 w 784"/>
                  <a:gd name="T24" fmla="*/ 106 h 10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784" h="106">
                    <a:moveTo>
                      <a:pt x="734" y="0"/>
                    </a:moveTo>
                    <a:lnTo>
                      <a:pt x="0" y="0"/>
                    </a:lnTo>
                    <a:lnTo>
                      <a:pt x="50" y="53"/>
                    </a:lnTo>
                    <a:lnTo>
                      <a:pt x="0" y="106"/>
                    </a:lnTo>
                    <a:lnTo>
                      <a:pt x="734" y="106"/>
                    </a:lnTo>
                    <a:lnTo>
                      <a:pt x="784" y="53"/>
                    </a:lnTo>
                    <a:lnTo>
                      <a:pt x="734" y="0"/>
                    </a:lnTo>
                    <a:close/>
                  </a:path>
                </a:pathLst>
              </a:custGeom>
              <a:solidFill>
                <a:srgbClr val="EAEA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latinLnBrk="0" hangingPunct="0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10260" name="Freeform 10">
                <a:extLst>
                  <a:ext uri="{FF2B5EF4-FFF2-40B4-BE49-F238E27FC236}">
                    <a16:creationId xmlns:a16="http://schemas.microsoft.com/office/drawing/2014/main" id="{0F1BBBC9-3D16-4109-BA04-5A45F124DC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3" y="3711"/>
                <a:ext cx="784" cy="106"/>
              </a:xfrm>
              <a:custGeom>
                <a:avLst/>
                <a:gdLst>
                  <a:gd name="T0" fmla="*/ 734 w 784"/>
                  <a:gd name="T1" fmla="*/ 0 h 106"/>
                  <a:gd name="T2" fmla="*/ 0 w 784"/>
                  <a:gd name="T3" fmla="*/ 0 h 106"/>
                  <a:gd name="T4" fmla="*/ 50 w 784"/>
                  <a:gd name="T5" fmla="*/ 53 h 106"/>
                  <a:gd name="T6" fmla="*/ 0 w 784"/>
                  <a:gd name="T7" fmla="*/ 106 h 106"/>
                  <a:gd name="T8" fmla="*/ 734 w 784"/>
                  <a:gd name="T9" fmla="*/ 106 h 106"/>
                  <a:gd name="T10" fmla="*/ 784 w 784"/>
                  <a:gd name="T11" fmla="*/ 53 h 106"/>
                  <a:gd name="T12" fmla="*/ 734 w 784"/>
                  <a:gd name="T13" fmla="*/ 0 h 10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784"/>
                  <a:gd name="T22" fmla="*/ 0 h 106"/>
                  <a:gd name="T23" fmla="*/ 784 w 784"/>
                  <a:gd name="T24" fmla="*/ 106 h 10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784" h="106">
                    <a:moveTo>
                      <a:pt x="734" y="0"/>
                    </a:moveTo>
                    <a:lnTo>
                      <a:pt x="0" y="0"/>
                    </a:lnTo>
                    <a:lnTo>
                      <a:pt x="50" y="53"/>
                    </a:lnTo>
                    <a:lnTo>
                      <a:pt x="0" y="106"/>
                    </a:lnTo>
                    <a:lnTo>
                      <a:pt x="734" y="106"/>
                    </a:lnTo>
                    <a:lnTo>
                      <a:pt x="784" y="53"/>
                    </a:lnTo>
                    <a:lnTo>
                      <a:pt x="734" y="0"/>
                    </a:lnTo>
                    <a:close/>
                  </a:path>
                </a:pathLst>
              </a:custGeom>
              <a:noFill/>
              <a:ln w="6350" cap="rnd">
                <a:solidFill>
                  <a:srgbClr val="96969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eaLnBrk="0" fontAlgn="base" latinLnBrk="0" hangingPunct="0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</p:grpSp>
        <p:sp>
          <p:nvSpPr>
            <p:cNvPr id="10258" name="Rectangle 11">
              <a:extLst>
                <a:ext uri="{FF2B5EF4-FFF2-40B4-BE49-F238E27FC236}">
                  <a16:creationId xmlns:a16="http://schemas.microsoft.com/office/drawing/2014/main" id="{6C8349CE-C91F-4F99-8CF6-F98F2A443C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5" y="264"/>
              <a:ext cx="618" cy="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700">
                  <a:latin typeface="돋움" panose="020B0600000101010101" pitchFamily="50" charset="-127"/>
                  <a:ea typeface="돋움" panose="020B0600000101010101" pitchFamily="50" charset="-127"/>
                </a:rPr>
                <a:t>Continued on next page</a:t>
              </a:r>
              <a:endParaRPr lang="en-US" altLang="ko-KR" sz="900">
                <a:latin typeface="돋움" panose="020B0600000101010101" pitchFamily="50" charset="-127"/>
                <a:ea typeface="돋움" panose="020B0600000101010101" pitchFamily="50" charset="-127"/>
              </a:endParaRPr>
            </a:p>
          </p:txBody>
        </p:sp>
      </p:grpSp>
      <p:sp>
        <p:nvSpPr>
          <p:cNvPr id="10244" name="슬라이드 번호 개체 틀 3">
            <a:extLst>
              <a:ext uri="{FF2B5EF4-FFF2-40B4-BE49-F238E27FC236}">
                <a16:creationId xmlns:a16="http://schemas.microsoft.com/office/drawing/2014/main" id="{D1F9712C-94C1-4E4F-86E2-3CDB85B7D4A7}"/>
              </a:ext>
            </a:extLst>
          </p:cNvPr>
          <p:cNvSpPr txBox="1">
            <a:spLocks noGrp="1"/>
          </p:cNvSpPr>
          <p:nvPr/>
        </p:nvSpPr>
        <p:spPr bwMode="auto">
          <a:xfrm>
            <a:off x="4832350" y="6561138"/>
            <a:ext cx="2133600" cy="19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fld id="{5D7EBF63-0F35-454F-862E-15D1AB5D1EE6}" type="slidenum">
              <a:rPr lang="en-US" altLang="ko-KR" sz="900" b="0">
                <a:latin typeface="돋움" panose="020B0600000101010101" pitchFamily="50" charset="-127"/>
                <a:ea typeface="돋움" panose="020B0600000101010101" pitchFamily="50" charset="-127"/>
              </a:rPr>
              <a:pPr algn="ctr" fontAlgn="base">
                <a:spcBef>
                  <a:spcPct val="0"/>
                </a:spcBef>
                <a:spcAft>
                  <a:spcPct val="0"/>
                </a:spcAft>
              </a:pPr>
              <a:t>8</a:t>
            </a:fld>
            <a:endParaRPr lang="en-US" altLang="ko-KR" sz="900" b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10247" name="TextBox 83">
            <a:extLst>
              <a:ext uri="{FF2B5EF4-FFF2-40B4-BE49-F238E27FC236}">
                <a16:creationId xmlns:a16="http://schemas.microsoft.com/office/drawing/2014/main" id="{3A06339E-C067-4B6C-BB70-F7B5863390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65275" y="979489"/>
            <a:ext cx="1944688" cy="338137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>
                <a:solidFill>
                  <a:srgbClr val="FF0000"/>
                </a:solidFill>
              </a:rPr>
              <a:t> </a:t>
            </a:r>
            <a:r>
              <a:rPr lang="ko-KR" altLang="en-US">
                <a:solidFill>
                  <a:srgbClr val="FF0000"/>
                </a:solidFill>
              </a:rPr>
              <a:t>헤더 및 사이드바를 제외한 본문 컨텐츠만 표현한 것입니다</a:t>
            </a:r>
            <a:r>
              <a:rPr lang="en-US" altLang="ko-KR">
                <a:solidFill>
                  <a:srgbClr val="FF0000"/>
                </a:solidFill>
              </a:rPr>
              <a:t>.</a:t>
            </a:r>
          </a:p>
        </p:txBody>
      </p:sp>
      <p:pic>
        <p:nvPicPr>
          <p:cNvPr id="10248" name="그림 1">
            <a:extLst>
              <a:ext uri="{FF2B5EF4-FFF2-40B4-BE49-F238E27FC236}">
                <a16:creationId xmlns:a16="http://schemas.microsoft.com/office/drawing/2014/main" id="{7C56C1BA-1DAB-44B4-8C13-F8F8E7E67F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0700" y="1927226"/>
            <a:ext cx="4749800" cy="186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1" name="차트 20">
            <a:extLst>
              <a:ext uri="{FF2B5EF4-FFF2-40B4-BE49-F238E27FC236}">
                <a16:creationId xmlns:a16="http://schemas.microsoft.com/office/drawing/2014/main" id="{3A541404-3660-4506-8A5B-1BCD73848780}"/>
              </a:ext>
            </a:extLst>
          </p:cNvPr>
          <p:cNvGraphicFramePr>
            <a:graphicFrameLocks/>
          </p:cNvGraphicFramePr>
          <p:nvPr/>
        </p:nvGraphicFramePr>
        <p:xfrm>
          <a:off x="1791486" y="4199316"/>
          <a:ext cx="4784165" cy="18630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0250" name="TextBox 28">
            <a:extLst>
              <a:ext uri="{FF2B5EF4-FFF2-40B4-BE49-F238E27FC236}">
                <a16:creationId xmlns:a16="http://schemas.microsoft.com/office/drawing/2014/main" id="{7A8205FA-65EB-42C7-9142-839A83C5254B}"/>
              </a:ext>
            </a:extLst>
          </p:cNvPr>
          <p:cNvSpPr txBox="1">
            <a:spLocks noChangeArrowheads="1"/>
          </p:cNvSpPr>
          <p:nvPr/>
        </p:nvSpPr>
        <p:spPr bwMode="auto">
          <a:xfrm rot="981645">
            <a:off x="5048251" y="1884363"/>
            <a:ext cx="2779713" cy="4318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2200">
                <a:solidFill>
                  <a:srgbClr val="FF0000"/>
                </a:solidFill>
              </a:rPr>
              <a:t>크리에이터 통계자료</a:t>
            </a:r>
            <a:endParaRPr lang="en-US" altLang="ko-KR" sz="2200">
              <a:solidFill>
                <a:srgbClr val="FF0000"/>
              </a:solidFill>
            </a:endParaRPr>
          </a:p>
        </p:txBody>
      </p:sp>
      <p:sp>
        <p:nvSpPr>
          <p:cNvPr id="10251" name="Rectangle 66">
            <a:extLst>
              <a:ext uri="{FF2B5EF4-FFF2-40B4-BE49-F238E27FC236}">
                <a16:creationId xmlns:a16="http://schemas.microsoft.com/office/drawing/2014/main" id="{DC69DBE8-FA00-461D-A154-72D40D2CE7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8689" y="293688"/>
            <a:ext cx="2069797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900" b="0" dirty="0">
                <a:latin typeface="돋움" panose="020B0600000101010101" pitchFamily="50" charset="-127"/>
                <a:ea typeface="돋움" panose="020B0600000101010101" pitchFamily="50" charset="-127"/>
              </a:rPr>
              <a:t>크리에이터 정보확인 및 결제 페이지</a:t>
            </a:r>
          </a:p>
        </p:txBody>
      </p:sp>
      <p:sp>
        <p:nvSpPr>
          <p:cNvPr id="10252" name="Rectangle 67">
            <a:extLst>
              <a:ext uri="{FF2B5EF4-FFF2-40B4-BE49-F238E27FC236}">
                <a16:creationId xmlns:a16="http://schemas.microsoft.com/office/drawing/2014/main" id="{30096D2E-21AC-40AA-B101-B388FDEA9D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98675" y="307976"/>
            <a:ext cx="450850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prstDash val="sysDot"/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900" b="0">
                <a:solidFill>
                  <a:srgbClr val="1C1C1C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M-3 </a:t>
            </a:r>
            <a:endParaRPr lang="ko-KR" altLang="en-US" sz="900" b="0">
              <a:solidFill>
                <a:srgbClr val="1C1C1C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10253" name="TextBox 83">
            <a:extLst>
              <a:ext uri="{FF2B5EF4-FFF2-40B4-BE49-F238E27FC236}">
                <a16:creationId xmlns:a16="http://schemas.microsoft.com/office/drawing/2014/main" id="{790BAA22-8460-44D9-BA21-DC86F3E9C3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66175" y="1063625"/>
            <a:ext cx="1944688" cy="338138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>
                <a:solidFill>
                  <a:srgbClr val="FF0000"/>
                </a:solidFill>
              </a:rPr>
              <a:t>크리에이터</a:t>
            </a:r>
            <a:r>
              <a:rPr lang="en-US" altLang="ko-KR">
                <a:solidFill>
                  <a:srgbClr val="FF0000"/>
                </a:solidFill>
              </a:rPr>
              <a:t>, </a:t>
            </a:r>
            <a:r>
              <a:rPr lang="ko-KR" altLang="en-US">
                <a:solidFill>
                  <a:srgbClr val="FF0000"/>
                </a:solidFill>
              </a:rPr>
              <a:t>마케터 모두 볼 수 있는</a:t>
            </a:r>
            <a:endParaRPr lang="en-US" altLang="ko-KR">
              <a:solidFill>
                <a:srgbClr val="FF0000"/>
              </a:solidFill>
            </a:endParaRP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>
                <a:solidFill>
                  <a:srgbClr val="FF0000"/>
                </a:solidFill>
              </a:rPr>
              <a:t>통계자료</a:t>
            </a:r>
            <a:endParaRPr lang="en-US" altLang="ko-KR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ext Box 17">
            <a:extLst>
              <a:ext uri="{FF2B5EF4-FFF2-40B4-BE49-F238E27FC236}">
                <a16:creationId xmlns:a16="http://schemas.microsoft.com/office/drawing/2014/main" id="{E35F7630-2EA0-4A3B-9DAB-A03BB301E4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48689" y="979489"/>
            <a:ext cx="2211387" cy="5202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180975" indent="-180975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zh-CN" sz="140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zh-CN" sz="140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zh-CN" sz="140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zh-CN" sz="140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zh-CN" sz="140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1400">
                <a:latin typeface="돋움" panose="020B0600000101010101" pitchFamily="50" charset="-127"/>
                <a:ea typeface="돋움" panose="020B0600000101010101" pitchFamily="50" charset="-127"/>
              </a:rPr>
              <a:t>크리에이터의</a:t>
            </a:r>
            <a:endParaRPr lang="en-US" altLang="ko-KR" sz="140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1400">
                <a:latin typeface="돋움" panose="020B0600000101010101" pitchFamily="50" charset="-127"/>
                <a:ea typeface="돋움" panose="020B0600000101010101" pitchFamily="50" charset="-127"/>
              </a:rPr>
              <a:t>컨텐츠 비율</a:t>
            </a:r>
            <a:endParaRPr lang="en-US" altLang="zh-CN" sz="140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zh-CN" sz="140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zh-CN" sz="140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zh-CN" sz="140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1400">
                <a:latin typeface="돋움" panose="020B0600000101010101" pitchFamily="50" charset="-127"/>
                <a:ea typeface="돋움" panose="020B0600000101010101" pitchFamily="50" charset="-127"/>
              </a:rPr>
              <a:t>최근 영상 클립 </a:t>
            </a:r>
            <a:r>
              <a:rPr lang="en-US" altLang="ko-KR" sz="1400">
                <a:latin typeface="돋움" panose="020B0600000101010101" pitchFamily="50" charset="-127"/>
                <a:ea typeface="돋움" panose="020B0600000101010101" pitchFamily="50" charset="-127"/>
              </a:rPr>
              <a:t>6</a:t>
            </a:r>
            <a:r>
              <a:rPr lang="ko-KR" altLang="en-US" sz="1400">
                <a:latin typeface="돋움" panose="020B0600000101010101" pitchFamily="50" charset="-127"/>
                <a:ea typeface="돋움" panose="020B0600000101010101" pitchFamily="50" charset="-127"/>
              </a:rPr>
              <a:t>개</a:t>
            </a:r>
            <a:r>
              <a:rPr lang="en-US" altLang="ko-KR" sz="1400"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zh-CN" sz="140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zh-CN" sz="140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zh-CN" sz="140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zh-CN" sz="140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zh-CN" sz="140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zh-CN" sz="140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ko-KR" sz="140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zh-CN" sz="140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ko-KR" sz="140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ko-KR" sz="140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zh-CN" sz="140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ko-KR" altLang="en-US" sz="140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ko-KR" sz="1400" b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ko-KR" sz="2000" b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ko-KR" sz="1200" b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ko-KR" b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ko-KR" altLang="en-US" b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grpSp>
        <p:nvGrpSpPr>
          <p:cNvPr id="12291" name="Group 2">
            <a:extLst>
              <a:ext uri="{FF2B5EF4-FFF2-40B4-BE49-F238E27FC236}">
                <a16:creationId xmlns:a16="http://schemas.microsoft.com/office/drawing/2014/main" id="{61D42AB8-449B-4BEF-8E59-38B86BAEA85C}"/>
              </a:ext>
            </a:extLst>
          </p:cNvPr>
          <p:cNvGrpSpPr>
            <a:grpSpLocks/>
          </p:cNvGrpSpPr>
          <p:nvPr/>
        </p:nvGrpSpPr>
        <p:grpSpPr bwMode="auto">
          <a:xfrm>
            <a:off x="9653589" y="6557963"/>
            <a:ext cx="1271587" cy="184150"/>
            <a:chOff x="3352" y="248"/>
            <a:chExt cx="801" cy="116"/>
          </a:xfrm>
        </p:grpSpPr>
        <p:sp>
          <p:nvSpPr>
            <p:cNvPr id="12302" name="AutoShape 3">
              <a:extLst>
                <a:ext uri="{FF2B5EF4-FFF2-40B4-BE49-F238E27FC236}">
                  <a16:creationId xmlns:a16="http://schemas.microsoft.com/office/drawing/2014/main" id="{ECD9BB8C-698F-41CC-8A33-0F543A8B0471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3352" y="248"/>
              <a:ext cx="801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grpSp>
          <p:nvGrpSpPr>
            <p:cNvPr id="12303" name="Group 4">
              <a:extLst>
                <a:ext uri="{FF2B5EF4-FFF2-40B4-BE49-F238E27FC236}">
                  <a16:creationId xmlns:a16="http://schemas.microsoft.com/office/drawing/2014/main" id="{DABFC066-2BF9-48DD-B97C-EB101F437F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358" y="250"/>
              <a:ext cx="784" cy="106"/>
              <a:chOff x="1023" y="3711"/>
              <a:chExt cx="784" cy="106"/>
            </a:xfrm>
          </p:grpSpPr>
          <p:sp>
            <p:nvSpPr>
              <p:cNvPr id="12309" name="Freeform 5">
                <a:extLst>
                  <a:ext uri="{FF2B5EF4-FFF2-40B4-BE49-F238E27FC236}">
                    <a16:creationId xmlns:a16="http://schemas.microsoft.com/office/drawing/2014/main" id="{B6E24992-65AB-4A90-ABE3-F75DD3E8B6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3" y="3711"/>
                <a:ext cx="784" cy="106"/>
              </a:xfrm>
              <a:custGeom>
                <a:avLst/>
                <a:gdLst>
                  <a:gd name="T0" fmla="*/ 734 w 784"/>
                  <a:gd name="T1" fmla="*/ 0 h 106"/>
                  <a:gd name="T2" fmla="*/ 0 w 784"/>
                  <a:gd name="T3" fmla="*/ 0 h 106"/>
                  <a:gd name="T4" fmla="*/ 50 w 784"/>
                  <a:gd name="T5" fmla="*/ 53 h 106"/>
                  <a:gd name="T6" fmla="*/ 0 w 784"/>
                  <a:gd name="T7" fmla="*/ 106 h 106"/>
                  <a:gd name="T8" fmla="*/ 734 w 784"/>
                  <a:gd name="T9" fmla="*/ 106 h 106"/>
                  <a:gd name="T10" fmla="*/ 784 w 784"/>
                  <a:gd name="T11" fmla="*/ 53 h 106"/>
                  <a:gd name="T12" fmla="*/ 734 w 784"/>
                  <a:gd name="T13" fmla="*/ 0 h 10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784"/>
                  <a:gd name="T22" fmla="*/ 0 h 106"/>
                  <a:gd name="T23" fmla="*/ 784 w 784"/>
                  <a:gd name="T24" fmla="*/ 106 h 10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784" h="106">
                    <a:moveTo>
                      <a:pt x="734" y="0"/>
                    </a:moveTo>
                    <a:lnTo>
                      <a:pt x="0" y="0"/>
                    </a:lnTo>
                    <a:lnTo>
                      <a:pt x="50" y="53"/>
                    </a:lnTo>
                    <a:lnTo>
                      <a:pt x="0" y="106"/>
                    </a:lnTo>
                    <a:lnTo>
                      <a:pt x="734" y="106"/>
                    </a:lnTo>
                    <a:lnTo>
                      <a:pt x="784" y="53"/>
                    </a:lnTo>
                    <a:lnTo>
                      <a:pt x="734" y="0"/>
                    </a:lnTo>
                    <a:close/>
                  </a:path>
                </a:pathLst>
              </a:custGeom>
              <a:solidFill>
                <a:srgbClr val="EAEA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latinLnBrk="0" hangingPunct="0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12310" name="Freeform 6">
                <a:extLst>
                  <a:ext uri="{FF2B5EF4-FFF2-40B4-BE49-F238E27FC236}">
                    <a16:creationId xmlns:a16="http://schemas.microsoft.com/office/drawing/2014/main" id="{685A182F-3E87-40A3-86B8-5601F3159E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3" y="3711"/>
                <a:ext cx="784" cy="106"/>
              </a:xfrm>
              <a:custGeom>
                <a:avLst/>
                <a:gdLst>
                  <a:gd name="T0" fmla="*/ 734 w 784"/>
                  <a:gd name="T1" fmla="*/ 0 h 106"/>
                  <a:gd name="T2" fmla="*/ 0 w 784"/>
                  <a:gd name="T3" fmla="*/ 0 h 106"/>
                  <a:gd name="T4" fmla="*/ 50 w 784"/>
                  <a:gd name="T5" fmla="*/ 53 h 106"/>
                  <a:gd name="T6" fmla="*/ 0 w 784"/>
                  <a:gd name="T7" fmla="*/ 106 h 106"/>
                  <a:gd name="T8" fmla="*/ 734 w 784"/>
                  <a:gd name="T9" fmla="*/ 106 h 106"/>
                  <a:gd name="T10" fmla="*/ 784 w 784"/>
                  <a:gd name="T11" fmla="*/ 53 h 106"/>
                  <a:gd name="T12" fmla="*/ 734 w 784"/>
                  <a:gd name="T13" fmla="*/ 0 h 10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784"/>
                  <a:gd name="T22" fmla="*/ 0 h 106"/>
                  <a:gd name="T23" fmla="*/ 784 w 784"/>
                  <a:gd name="T24" fmla="*/ 106 h 10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784" h="106">
                    <a:moveTo>
                      <a:pt x="734" y="0"/>
                    </a:moveTo>
                    <a:lnTo>
                      <a:pt x="0" y="0"/>
                    </a:lnTo>
                    <a:lnTo>
                      <a:pt x="50" y="53"/>
                    </a:lnTo>
                    <a:lnTo>
                      <a:pt x="0" y="106"/>
                    </a:lnTo>
                    <a:lnTo>
                      <a:pt x="734" y="106"/>
                    </a:lnTo>
                    <a:lnTo>
                      <a:pt x="784" y="53"/>
                    </a:lnTo>
                    <a:lnTo>
                      <a:pt x="734" y="0"/>
                    </a:lnTo>
                    <a:close/>
                  </a:path>
                </a:pathLst>
              </a:custGeom>
              <a:noFill/>
              <a:ln w="6350" cap="rnd">
                <a:solidFill>
                  <a:srgbClr val="96969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eaLnBrk="0" fontAlgn="base" latinLnBrk="0" hangingPunct="0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</p:grpSp>
        <p:sp>
          <p:nvSpPr>
            <p:cNvPr id="12304" name="Rectangle 7">
              <a:extLst>
                <a:ext uri="{FF2B5EF4-FFF2-40B4-BE49-F238E27FC236}">
                  <a16:creationId xmlns:a16="http://schemas.microsoft.com/office/drawing/2014/main" id="{B06133B1-EAD1-48F9-9E81-F462C3AB99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85" y="276"/>
              <a:ext cx="618" cy="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700">
                  <a:latin typeface="돋움" panose="020B0600000101010101" pitchFamily="50" charset="-127"/>
                  <a:ea typeface="돋움" panose="020B0600000101010101" pitchFamily="50" charset="-127"/>
                </a:rPr>
                <a:t>Continued on next page</a:t>
              </a:r>
              <a:endParaRPr lang="en-US" altLang="ko-KR" sz="900">
                <a:latin typeface="돋움" panose="020B0600000101010101" pitchFamily="50" charset="-127"/>
                <a:ea typeface="돋움" panose="020B0600000101010101" pitchFamily="50" charset="-127"/>
              </a:endParaRPr>
            </a:p>
          </p:txBody>
        </p:sp>
        <p:grpSp>
          <p:nvGrpSpPr>
            <p:cNvPr id="12305" name="Group 8">
              <a:extLst>
                <a:ext uri="{FF2B5EF4-FFF2-40B4-BE49-F238E27FC236}">
                  <a16:creationId xmlns:a16="http://schemas.microsoft.com/office/drawing/2014/main" id="{18E0ACBD-1E7C-4CFD-B2A8-10E1EDDDAC0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358" y="250"/>
              <a:ext cx="784" cy="106"/>
              <a:chOff x="1023" y="3711"/>
              <a:chExt cx="784" cy="106"/>
            </a:xfrm>
          </p:grpSpPr>
          <p:sp>
            <p:nvSpPr>
              <p:cNvPr id="12307" name="Freeform 9">
                <a:extLst>
                  <a:ext uri="{FF2B5EF4-FFF2-40B4-BE49-F238E27FC236}">
                    <a16:creationId xmlns:a16="http://schemas.microsoft.com/office/drawing/2014/main" id="{2FCE5694-E9C3-4ACE-94B2-7E71E04415D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3" y="3711"/>
                <a:ext cx="784" cy="106"/>
              </a:xfrm>
              <a:custGeom>
                <a:avLst/>
                <a:gdLst>
                  <a:gd name="T0" fmla="*/ 734 w 784"/>
                  <a:gd name="T1" fmla="*/ 0 h 106"/>
                  <a:gd name="T2" fmla="*/ 0 w 784"/>
                  <a:gd name="T3" fmla="*/ 0 h 106"/>
                  <a:gd name="T4" fmla="*/ 50 w 784"/>
                  <a:gd name="T5" fmla="*/ 53 h 106"/>
                  <a:gd name="T6" fmla="*/ 0 w 784"/>
                  <a:gd name="T7" fmla="*/ 106 h 106"/>
                  <a:gd name="T8" fmla="*/ 734 w 784"/>
                  <a:gd name="T9" fmla="*/ 106 h 106"/>
                  <a:gd name="T10" fmla="*/ 784 w 784"/>
                  <a:gd name="T11" fmla="*/ 53 h 106"/>
                  <a:gd name="T12" fmla="*/ 734 w 784"/>
                  <a:gd name="T13" fmla="*/ 0 h 10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784"/>
                  <a:gd name="T22" fmla="*/ 0 h 106"/>
                  <a:gd name="T23" fmla="*/ 784 w 784"/>
                  <a:gd name="T24" fmla="*/ 106 h 10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784" h="106">
                    <a:moveTo>
                      <a:pt x="734" y="0"/>
                    </a:moveTo>
                    <a:lnTo>
                      <a:pt x="0" y="0"/>
                    </a:lnTo>
                    <a:lnTo>
                      <a:pt x="50" y="53"/>
                    </a:lnTo>
                    <a:lnTo>
                      <a:pt x="0" y="106"/>
                    </a:lnTo>
                    <a:lnTo>
                      <a:pt x="734" y="106"/>
                    </a:lnTo>
                    <a:lnTo>
                      <a:pt x="784" y="53"/>
                    </a:lnTo>
                    <a:lnTo>
                      <a:pt x="734" y="0"/>
                    </a:lnTo>
                    <a:close/>
                  </a:path>
                </a:pathLst>
              </a:custGeom>
              <a:solidFill>
                <a:srgbClr val="EAEA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latinLnBrk="0" hangingPunct="0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12308" name="Freeform 10">
                <a:extLst>
                  <a:ext uri="{FF2B5EF4-FFF2-40B4-BE49-F238E27FC236}">
                    <a16:creationId xmlns:a16="http://schemas.microsoft.com/office/drawing/2014/main" id="{802866B1-430B-4012-936B-059B20110F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3" y="3711"/>
                <a:ext cx="784" cy="106"/>
              </a:xfrm>
              <a:custGeom>
                <a:avLst/>
                <a:gdLst>
                  <a:gd name="T0" fmla="*/ 734 w 784"/>
                  <a:gd name="T1" fmla="*/ 0 h 106"/>
                  <a:gd name="T2" fmla="*/ 0 w 784"/>
                  <a:gd name="T3" fmla="*/ 0 h 106"/>
                  <a:gd name="T4" fmla="*/ 50 w 784"/>
                  <a:gd name="T5" fmla="*/ 53 h 106"/>
                  <a:gd name="T6" fmla="*/ 0 w 784"/>
                  <a:gd name="T7" fmla="*/ 106 h 106"/>
                  <a:gd name="T8" fmla="*/ 734 w 784"/>
                  <a:gd name="T9" fmla="*/ 106 h 106"/>
                  <a:gd name="T10" fmla="*/ 784 w 784"/>
                  <a:gd name="T11" fmla="*/ 53 h 106"/>
                  <a:gd name="T12" fmla="*/ 734 w 784"/>
                  <a:gd name="T13" fmla="*/ 0 h 10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784"/>
                  <a:gd name="T22" fmla="*/ 0 h 106"/>
                  <a:gd name="T23" fmla="*/ 784 w 784"/>
                  <a:gd name="T24" fmla="*/ 106 h 10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784" h="106">
                    <a:moveTo>
                      <a:pt x="734" y="0"/>
                    </a:moveTo>
                    <a:lnTo>
                      <a:pt x="0" y="0"/>
                    </a:lnTo>
                    <a:lnTo>
                      <a:pt x="50" y="53"/>
                    </a:lnTo>
                    <a:lnTo>
                      <a:pt x="0" y="106"/>
                    </a:lnTo>
                    <a:lnTo>
                      <a:pt x="734" y="106"/>
                    </a:lnTo>
                    <a:lnTo>
                      <a:pt x="784" y="53"/>
                    </a:lnTo>
                    <a:lnTo>
                      <a:pt x="734" y="0"/>
                    </a:lnTo>
                    <a:close/>
                  </a:path>
                </a:pathLst>
              </a:custGeom>
              <a:noFill/>
              <a:ln w="6350" cap="rnd">
                <a:solidFill>
                  <a:srgbClr val="96969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eaLnBrk="0" fontAlgn="base" latinLnBrk="0" hangingPunct="0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</p:grpSp>
        <p:sp>
          <p:nvSpPr>
            <p:cNvPr id="12306" name="Rectangle 11">
              <a:extLst>
                <a:ext uri="{FF2B5EF4-FFF2-40B4-BE49-F238E27FC236}">
                  <a16:creationId xmlns:a16="http://schemas.microsoft.com/office/drawing/2014/main" id="{C03801BF-4620-430E-9002-021D471DC3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5" y="264"/>
              <a:ext cx="618" cy="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 b="1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700">
                  <a:latin typeface="돋움" panose="020B0600000101010101" pitchFamily="50" charset="-127"/>
                  <a:ea typeface="돋움" panose="020B0600000101010101" pitchFamily="50" charset="-127"/>
                </a:rPr>
                <a:t>Continued on next page</a:t>
              </a:r>
              <a:endParaRPr lang="en-US" altLang="ko-KR" sz="900">
                <a:latin typeface="돋움" panose="020B0600000101010101" pitchFamily="50" charset="-127"/>
                <a:ea typeface="돋움" panose="020B0600000101010101" pitchFamily="50" charset="-127"/>
              </a:endParaRPr>
            </a:p>
          </p:txBody>
        </p:sp>
      </p:grpSp>
      <p:sp>
        <p:nvSpPr>
          <p:cNvPr id="12292" name="슬라이드 번호 개체 틀 3">
            <a:extLst>
              <a:ext uri="{FF2B5EF4-FFF2-40B4-BE49-F238E27FC236}">
                <a16:creationId xmlns:a16="http://schemas.microsoft.com/office/drawing/2014/main" id="{43A9B1A3-F75E-44E9-A305-8B398A02EB50}"/>
              </a:ext>
            </a:extLst>
          </p:cNvPr>
          <p:cNvSpPr txBox="1">
            <a:spLocks noGrp="1"/>
          </p:cNvSpPr>
          <p:nvPr/>
        </p:nvSpPr>
        <p:spPr bwMode="auto">
          <a:xfrm>
            <a:off x="4832350" y="6561138"/>
            <a:ext cx="2133600" cy="19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fld id="{C8AE6912-2A71-4790-89CA-8C21094DFCCA}" type="slidenum">
              <a:rPr lang="en-US" altLang="ko-KR" sz="900" b="0">
                <a:latin typeface="돋움" panose="020B0600000101010101" pitchFamily="50" charset="-127"/>
                <a:ea typeface="돋움" panose="020B0600000101010101" pitchFamily="50" charset="-127"/>
              </a:rPr>
              <a:pPr algn="ctr" fontAlgn="base">
                <a:spcBef>
                  <a:spcPct val="0"/>
                </a:spcBef>
                <a:spcAft>
                  <a:spcPct val="0"/>
                </a:spcAft>
              </a:pPr>
              <a:t>9</a:t>
            </a:fld>
            <a:endParaRPr lang="en-US" altLang="ko-KR" sz="900" b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12295" name="TextBox 83">
            <a:extLst>
              <a:ext uri="{FF2B5EF4-FFF2-40B4-BE49-F238E27FC236}">
                <a16:creationId xmlns:a16="http://schemas.microsoft.com/office/drawing/2014/main" id="{52C7CF1A-6EB3-4DA5-8507-3D287AE37E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65275" y="979489"/>
            <a:ext cx="1944688" cy="338137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>
                <a:solidFill>
                  <a:srgbClr val="FF0000"/>
                </a:solidFill>
              </a:rPr>
              <a:t> </a:t>
            </a:r>
            <a:r>
              <a:rPr lang="ko-KR" altLang="en-US">
                <a:solidFill>
                  <a:srgbClr val="FF0000"/>
                </a:solidFill>
              </a:rPr>
              <a:t>헤더 및 사이드바를 제외한 본문 컨텐츠만 표현한 것입니다</a:t>
            </a:r>
            <a:r>
              <a:rPr lang="en-US" altLang="ko-KR">
                <a:solidFill>
                  <a:srgbClr val="FF0000"/>
                </a:solidFill>
              </a:rPr>
              <a:t>.</a:t>
            </a:r>
          </a:p>
        </p:txBody>
      </p:sp>
      <p:pic>
        <p:nvPicPr>
          <p:cNvPr id="12296" name="그림 21">
            <a:extLst>
              <a:ext uri="{FF2B5EF4-FFF2-40B4-BE49-F238E27FC236}">
                <a16:creationId xmlns:a16="http://schemas.microsoft.com/office/drawing/2014/main" id="{24010248-D732-4A8E-8ABD-5E9AAEC5BE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1926" y="1827213"/>
            <a:ext cx="6792913" cy="1077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97" name="TextBox 28">
            <a:extLst>
              <a:ext uri="{FF2B5EF4-FFF2-40B4-BE49-F238E27FC236}">
                <a16:creationId xmlns:a16="http://schemas.microsoft.com/office/drawing/2014/main" id="{A084368D-23FC-4CAC-9301-32655D5BBAAE}"/>
              </a:ext>
            </a:extLst>
          </p:cNvPr>
          <p:cNvSpPr txBox="1">
            <a:spLocks noChangeArrowheads="1"/>
          </p:cNvSpPr>
          <p:nvPr/>
        </p:nvSpPr>
        <p:spPr bwMode="auto">
          <a:xfrm rot="981645">
            <a:off x="5048251" y="1611313"/>
            <a:ext cx="2779713" cy="430212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2200">
                <a:solidFill>
                  <a:srgbClr val="FF0000"/>
                </a:solidFill>
              </a:rPr>
              <a:t>크리에이터 통계자료</a:t>
            </a:r>
            <a:endParaRPr lang="en-US" altLang="ko-KR" sz="2200">
              <a:solidFill>
                <a:srgbClr val="FF0000"/>
              </a:solidFill>
            </a:endParaRPr>
          </a:p>
        </p:txBody>
      </p:sp>
      <p:pic>
        <p:nvPicPr>
          <p:cNvPr id="12298" name="그림 2">
            <a:extLst>
              <a:ext uri="{FF2B5EF4-FFF2-40B4-BE49-F238E27FC236}">
                <a16:creationId xmlns:a16="http://schemas.microsoft.com/office/drawing/2014/main" id="{CBD15C22-4A56-464E-8882-196BB5960D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0189" y="3038475"/>
            <a:ext cx="6656387" cy="259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99" name="Rectangle 66">
            <a:extLst>
              <a:ext uri="{FF2B5EF4-FFF2-40B4-BE49-F238E27FC236}">
                <a16:creationId xmlns:a16="http://schemas.microsoft.com/office/drawing/2014/main" id="{F7D847C5-C0E2-491E-87E4-0A5D913871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8689" y="290513"/>
            <a:ext cx="2069797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900" b="0" dirty="0">
                <a:latin typeface="돋움" panose="020B0600000101010101" pitchFamily="50" charset="-127"/>
                <a:ea typeface="돋움" panose="020B0600000101010101" pitchFamily="50" charset="-127"/>
              </a:rPr>
              <a:t>크리에이터 정보확인 및 결제 페이지</a:t>
            </a:r>
          </a:p>
        </p:txBody>
      </p:sp>
      <p:sp>
        <p:nvSpPr>
          <p:cNvPr id="12300" name="Rectangle 67">
            <a:extLst>
              <a:ext uri="{FF2B5EF4-FFF2-40B4-BE49-F238E27FC236}">
                <a16:creationId xmlns:a16="http://schemas.microsoft.com/office/drawing/2014/main" id="{E1EEFDE1-D348-440A-B0A2-F5AD9C5508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98675" y="307976"/>
            <a:ext cx="450850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prstDash val="sysDot"/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fontAlgn="ctr">
              <a:spcBef>
                <a:spcPct val="0"/>
              </a:spcBef>
              <a:spcAft>
                <a:spcPct val="0"/>
              </a:spcAft>
            </a:pPr>
            <a:r>
              <a:rPr lang="en-US" altLang="ko-KR" sz="900" b="0">
                <a:solidFill>
                  <a:srgbClr val="1C1C1C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M-3 </a:t>
            </a:r>
            <a:endParaRPr lang="ko-KR" altLang="en-US" sz="900" b="0">
              <a:solidFill>
                <a:srgbClr val="1C1C1C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12301" name="TextBox 83">
            <a:extLst>
              <a:ext uri="{FF2B5EF4-FFF2-40B4-BE49-F238E27FC236}">
                <a16:creationId xmlns:a16="http://schemas.microsoft.com/office/drawing/2014/main" id="{359C0E99-CF7D-446F-BA4E-9D79F0BB4D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66175" y="1063625"/>
            <a:ext cx="1944688" cy="338138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>
                <a:solidFill>
                  <a:srgbClr val="FF0000"/>
                </a:solidFill>
              </a:rPr>
              <a:t>크리에이터</a:t>
            </a:r>
            <a:r>
              <a:rPr lang="en-US" altLang="ko-KR">
                <a:solidFill>
                  <a:srgbClr val="FF0000"/>
                </a:solidFill>
              </a:rPr>
              <a:t>, </a:t>
            </a:r>
            <a:r>
              <a:rPr lang="ko-KR" altLang="en-US">
                <a:solidFill>
                  <a:srgbClr val="FF0000"/>
                </a:solidFill>
              </a:rPr>
              <a:t>마케터 모두 볼 수 있는</a:t>
            </a:r>
            <a:endParaRPr lang="en-US" altLang="ko-KR">
              <a:solidFill>
                <a:srgbClr val="FF0000"/>
              </a:solidFill>
            </a:endParaRP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>
                <a:solidFill>
                  <a:srgbClr val="FF0000"/>
                </a:solidFill>
              </a:rPr>
              <a:t>통계자료</a:t>
            </a:r>
            <a:endParaRPr lang="en-US" altLang="ko-KR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/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Samsung SDS ">
  <a:themeElements>
    <a:clrScheme name="">
      <a:dk1>
        <a:srgbClr val="666666"/>
      </a:dk1>
      <a:lt1>
        <a:srgbClr val="FFFFFF"/>
      </a:lt1>
      <a:dk2>
        <a:srgbClr val="73459E"/>
      </a:dk2>
      <a:lt2>
        <a:srgbClr val="999999"/>
      </a:lt2>
      <a:accent1>
        <a:srgbClr val="386FB1"/>
      </a:accent1>
      <a:accent2>
        <a:srgbClr val="CB5B07"/>
      </a:accent2>
      <a:accent3>
        <a:srgbClr val="FFFFFF"/>
      </a:accent3>
      <a:accent4>
        <a:srgbClr val="565656"/>
      </a:accent4>
      <a:accent5>
        <a:srgbClr val="AEBBD5"/>
      </a:accent5>
      <a:accent6>
        <a:srgbClr val="B85206"/>
      </a:accent6>
      <a:hlink>
        <a:srgbClr val="E5BE41"/>
      </a:hlink>
      <a:folHlink>
        <a:srgbClr val="4E805A"/>
      </a:folHlink>
    </a:clrScheme>
    <a:fontScheme name="2_Samsung SDS ">
      <a:majorFont>
        <a:latin typeface="굴림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rgbClr val="000000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9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돋움" pitchFamily="50" charset="-127"/>
            <a:ea typeface="돋움" pitchFamily="50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rgbClr val="000000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9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돋움" pitchFamily="50" charset="-127"/>
            <a:ea typeface="돋움" pitchFamily="50" charset="-127"/>
          </a:defRPr>
        </a:defPPr>
      </a:lstStyle>
    </a:lnDef>
  </a:objectDefaults>
  <a:extraClrSchemeLst>
    <a:extraClrScheme>
      <a:clrScheme name="2_Samsung SDS 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Samsung SDS 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Samsung SDS 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Samsung SDS 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Samsung SDS 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Samsung SDS 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Samsung SDS 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638</TotalTime>
  <Words>3033</Words>
  <Application>Microsoft Office PowerPoint</Application>
  <PresentationFormat>와이드스크린</PresentationFormat>
  <Paragraphs>1984</Paragraphs>
  <Slides>43</Slides>
  <Notes>22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43</vt:i4>
      </vt:variant>
    </vt:vector>
  </HeadingPairs>
  <TitlesOfParts>
    <vt:vector size="51" baseType="lpstr">
      <vt:lpstr>a옛날목욕탕L</vt:lpstr>
      <vt:lpstr>굴림</vt:lpstr>
      <vt:lpstr>돋움</vt:lpstr>
      <vt:lpstr>맑은 고딕</vt:lpstr>
      <vt:lpstr>Arial</vt:lpstr>
      <vt:lpstr>Wingdings</vt:lpstr>
      <vt:lpstr>Office 테마</vt:lpstr>
      <vt:lpstr>2_Samsung SDS </vt:lpstr>
      <vt:lpstr>PowerPoint 프레젠테이션</vt:lpstr>
      <vt:lpstr>PowerPoint 프레젠테이션</vt:lpstr>
      <vt:lpstr>PowerPoint 프레젠테이션</vt:lpstr>
      <vt:lpstr>크리에이터 페이지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마케터 페이지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 </dc:creator>
  <cp:lastModifiedBy>Park Leo</cp:lastModifiedBy>
  <cp:revision>41</cp:revision>
  <dcterms:created xsi:type="dcterms:W3CDTF">2019-01-05T06:36:03Z</dcterms:created>
  <dcterms:modified xsi:type="dcterms:W3CDTF">2019-01-21T11:54:23Z</dcterms:modified>
</cp:coreProperties>
</file>